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249597" y="320954"/>
            <a:ext cx="1442944" cy="32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3089148"/>
            <a:ext cx="4399915" cy="3769360"/>
          </a:xfrm>
          <a:custGeom>
            <a:avLst/>
            <a:gdLst/>
            <a:ahLst/>
            <a:cxnLst/>
            <a:rect l="l" t="t" r="r" b="b"/>
            <a:pathLst>
              <a:path w="4399914" h="3769359">
                <a:moveTo>
                  <a:pt x="1272540" y="0"/>
                </a:moveTo>
                <a:lnTo>
                  <a:pt x="0" y="1137348"/>
                </a:lnTo>
                <a:lnTo>
                  <a:pt x="0" y="3768850"/>
                </a:lnTo>
                <a:lnTo>
                  <a:pt x="3310197" y="3768850"/>
                </a:lnTo>
                <a:lnTo>
                  <a:pt x="4399788" y="2795016"/>
                </a:lnTo>
                <a:lnTo>
                  <a:pt x="1272540" y="0"/>
                </a:lnTo>
                <a:close/>
              </a:path>
            </a:pathLst>
          </a:custGeom>
          <a:solidFill>
            <a:srgbClr val="44536A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0"/>
            <a:ext cx="5146548" cy="663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272795"/>
            <a:ext cx="2981325" cy="5282565"/>
          </a:xfrm>
          <a:custGeom>
            <a:avLst/>
            <a:gdLst/>
            <a:ahLst/>
            <a:cxnLst/>
            <a:rect l="l" t="t" r="r" b="b"/>
            <a:pathLst>
              <a:path w="2981325" h="5282565">
                <a:moveTo>
                  <a:pt x="26670" y="0"/>
                </a:moveTo>
                <a:lnTo>
                  <a:pt x="0" y="23842"/>
                </a:lnTo>
                <a:lnTo>
                  <a:pt x="0" y="5258341"/>
                </a:lnTo>
                <a:lnTo>
                  <a:pt x="26670" y="5282183"/>
                </a:lnTo>
                <a:lnTo>
                  <a:pt x="2980944" y="2641091"/>
                </a:lnTo>
                <a:lnTo>
                  <a:pt x="26670" y="0"/>
                </a:lnTo>
                <a:close/>
              </a:path>
            </a:pathLst>
          </a:custGeom>
          <a:solidFill>
            <a:srgbClr val="C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0" y="1362819"/>
            <a:ext cx="1734820" cy="3102610"/>
          </a:xfrm>
          <a:custGeom>
            <a:avLst/>
            <a:gdLst/>
            <a:ahLst/>
            <a:cxnLst/>
            <a:rect l="l" t="t" r="r" b="b"/>
            <a:pathLst>
              <a:path w="1734820" h="3102610">
                <a:moveTo>
                  <a:pt x="0" y="0"/>
                </a:moveTo>
                <a:lnTo>
                  <a:pt x="0" y="3102136"/>
                </a:lnTo>
                <a:lnTo>
                  <a:pt x="1734312" y="1551068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299264" y="0"/>
            <a:ext cx="1365250" cy="607060"/>
          </a:xfrm>
          <a:custGeom>
            <a:avLst/>
            <a:gdLst/>
            <a:ahLst/>
            <a:cxnLst/>
            <a:rect l="l" t="t" r="r" b="b"/>
            <a:pathLst>
              <a:path w="1365250" h="607060">
                <a:moveTo>
                  <a:pt x="1364883" y="0"/>
                </a:moveTo>
                <a:lnTo>
                  <a:pt x="0" y="0"/>
                </a:lnTo>
                <a:lnTo>
                  <a:pt x="682441" y="606551"/>
                </a:lnTo>
                <a:lnTo>
                  <a:pt x="13648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088123" y="1482852"/>
            <a:ext cx="10972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7235952" y="1482852"/>
            <a:ext cx="108203" cy="224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7382256" y="1482852"/>
            <a:ext cx="109727" cy="22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69379" y="3035681"/>
            <a:ext cx="37998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04040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249597" y="320954"/>
            <a:ext cx="1442944" cy="32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424939" y="4750308"/>
            <a:ext cx="3177540" cy="1812289"/>
          </a:xfrm>
          <a:custGeom>
            <a:avLst/>
            <a:gdLst/>
            <a:ahLst/>
            <a:cxnLst/>
            <a:rect l="l" t="t" r="r" b="b"/>
            <a:pathLst>
              <a:path w="3177540" h="1812290">
                <a:moveTo>
                  <a:pt x="2903728" y="0"/>
                </a:moveTo>
                <a:lnTo>
                  <a:pt x="273811" y="0"/>
                </a:lnTo>
                <a:lnTo>
                  <a:pt x="229081" y="3964"/>
                </a:lnTo>
                <a:lnTo>
                  <a:pt x="186765" y="15456"/>
                </a:lnTo>
                <a:lnTo>
                  <a:pt x="147404" y="33871"/>
                </a:lnTo>
                <a:lnTo>
                  <a:pt x="111538" y="58606"/>
                </a:lnTo>
                <a:lnTo>
                  <a:pt x="79708" y="89058"/>
                </a:lnTo>
                <a:lnTo>
                  <a:pt x="52454" y="124623"/>
                </a:lnTo>
                <a:lnTo>
                  <a:pt x="30315" y="164697"/>
                </a:lnTo>
                <a:lnTo>
                  <a:pt x="13833" y="208678"/>
                </a:lnTo>
                <a:lnTo>
                  <a:pt x="3548" y="255961"/>
                </a:lnTo>
                <a:lnTo>
                  <a:pt x="0" y="305943"/>
                </a:lnTo>
                <a:lnTo>
                  <a:pt x="0" y="1505966"/>
                </a:lnTo>
                <a:lnTo>
                  <a:pt x="3548" y="1555443"/>
                </a:lnTo>
                <a:lnTo>
                  <a:pt x="13833" y="1602437"/>
                </a:lnTo>
                <a:lnTo>
                  <a:pt x="30315" y="1646306"/>
                </a:lnTo>
                <a:lnTo>
                  <a:pt x="52454" y="1686408"/>
                </a:lnTo>
                <a:lnTo>
                  <a:pt x="79708" y="1722100"/>
                </a:lnTo>
                <a:lnTo>
                  <a:pt x="111538" y="1752743"/>
                </a:lnTo>
                <a:lnTo>
                  <a:pt x="147404" y="1777693"/>
                </a:lnTo>
                <a:lnTo>
                  <a:pt x="186765" y="1796309"/>
                </a:lnTo>
                <a:lnTo>
                  <a:pt x="229081" y="1807949"/>
                </a:lnTo>
                <a:lnTo>
                  <a:pt x="273811" y="1811972"/>
                </a:lnTo>
                <a:lnTo>
                  <a:pt x="2903728" y="1811972"/>
                </a:lnTo>
                <a:lnTo>
                  <a:pt x="2948458" y="1807949"/>
                </a:lnTo>
                <a:lnTo>
                  <a:pt x="2990774" y="1796309"/>
                </a:lnTo>
                <a:lnTo>
                  <a:pt x="3030135" y="1777693"/>
                </a:lnTo>
                <a:lnTo>
                  <a:pt x="3066001" y="1752743"/>
                </a:lnTo>
                <a:lnTo>
                  <a:pt x="3097831" y="1722100"/>
                </a:lnTo>
                <a:lnTo>
                  <a:pt x="3125085" y="1686408"/>
                </a:lnTo>
                <a:lnTo>
                  <a:pt x="3147224" y="1646306"/>
                </a:lnTo>
                <a:lnTo>
                  <a:pt x="3163706" y="1602437"/>
                </a:lnTo>
                <a:lnTo>
                  <a:pt x="3173991" y="1555443"/>
                </a:lnTo>
                <a:lnTo>
                  <a:pt x="3177540" y="1505966"/>
                </a:lnTo>
                <a:lnTo>
                  <a:pt x="3177540" y="305943"/>
                </a:lnTo>
                <a:lnTo>
                  <a:pt x="3173991" y="255961"/>
                </a:lnTo>
                <a:lnTo>
                  <a:pt x="3163706" y="208678"/>
                </a:lnTo>
                <a:lnTo>
                  <a:pt x="3147224" y="164697"/>
                </a:lnTo>
                <a:lnTo>
                  <a:pt x="3125085" y="124623"/>
                </a:lnTo>
                <a:lnTo>
                  <a:pt x="3097831" y="89058"/>
                </a:lnTo>
                <a:lnTo>
                  <a:pt x="3066001" y="58606"/>
                </a:lnTo>
                <a:lnTo>
                  <a:pt x="3030135" y="33871"/>
                </a:lnTo>
                <a:lnTo>
                  <a:pt x="2990774" y="15456"/>
                </a:lnTo>
                <a:lnTo>
                  <a:pt x="2948458" y="3964"/>
                </a:lnTo>
                <a:lnTo>
                  <a:pt x="2903728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511808" y="1543811"/>
            <a:ext cx="3177540" cy="1658620"/>
          </a:xfrm>
          <a:custGeom>
            <a:avLst/>
            <a:gdLst/>
            <a:ahLst/>
            <a:cxnLst/>
            <a:rect l="l" t="t" r="r" b="b"/>
            <a:pathLst>
              <a:path w="3177540" h="1658620">
                <a:moveTo>
                  <a:pt x="2903728" y="0"/>
                </a:moveTo>
                <a:lnTo>
                  <a:pt x="273811" y="0"/>
                </a:lnTo>
                <a:lnTo>
                  <a:pt x="224250" y="4464"/>
                </a:lnTo>
                <a:lnTo>
                  <a:pt x="177743" y="17355"/>
                </a:lnTo>
                <a:lnTo>
                  <a:pt x="135033" y="37916"/>
                </a:lnTo>
                <a:lnTo>
                  <a:pt x="96861" y="65391"/>
                </a:lnTo>
                <a:lnTo>
                  <a:pt x="63967" y="99026"/>
                </a:lnTo>
                <a:lnTo>
                  <a:pt x="37093" y="138063"/>
                </a:lnTo>
                <a:lnTo>
                  <a:pt x="16980" y="181747"/>
                </a:lnTo>
                <a:lnTo>
                  <a:pt x="4368" y="229323"/>
                </a:lnTo>
                <a:lnTo>
                  <a:pt x="0" y="280035"/>
                </a:lnTo>
                <a:lnTo>
                  <a:pt x="0" y="1378077"/>
                </a:lnTo>
                <a:lnTo>
                  <a:pt x="4368" y="1428253"/>
                </a:lnTo>
                <a:lnTo>
                  <a:pt x="16980" y="1475545"/>
                </a:lnTo>
                <a:lnTo>
                  <a:pt x="37093" y="1519145"/>
                </a:lnTo>
                <a:lnTo>
                  <a:pt x="63967" y="1558249"/>
                </a:lnTo>
                <a:lnTo>
                  <a:pt x="96861" y="1592051"/>
                </a:lnTo>
                <a:lnTo>
                  <a:pt x="135033" y="1619743"/>
                </a:lnTo>
                <a:lnTo>
                  <a:pt x="177743" y="1640522"/>
                </a:lnTo>
                <a:lnTo>
                  <a:pt x="224250" y="1653580"/>
                </a:lnTo>
                <a:lnTo>
                  <a:pt x="273811" y="1658112"/>
                </a:lnTo>
                <a:lnTo>
                  <a:pt x="2903728" y="1658112"/>
                </a:lnTo>
                <a:lnTo>
                  <a:pt x="2953289" y="1653580"/>
                </a:lnTo>
                <a:lnTo>
                  <a:pt x="2999796" y="1640522"/>
                </a:lnTo>
                <a:lnTo>
                  <a:pt x="3042506" y="1619743"/>
                </a:lnTo>
                <a:lnTo>
                  <a:pt x="3080678" y="1592051"/>
                </a:lnTo>
                <a:lnTo>
                  <a:pt x="3113572" y="1558249"/>
                </a:lnTo>
                <a:lnTo>
                  <a:pt x="3140446" y="1519145"/>
                </a:lnTo>
                <a:lnTo>
                  <a:pt x="3160559" y="1475545"/>
                </a:lnTo>
                <a:lnTo>
                  <a:pt x="3173171" y="1428253"/>
                </a:lnTo>
                <a:lnTo>
                  <a:pt x="3177540" y="1378077"/>
                </a:lnTo>
                <a:lnTo>
                  <a:pt x="3177540" y="280035"/>
                </a:lnTo>
                <a:lnTo>
                  <a:pt x="3173171" y="229323"/>
                </a:lnTo>
                <a:lnTo>
                  <a:pt x="3160559" y="181747"/>
                </a:lnTo>
                <a:lnTo>
                  <a:pt x="3140446" y="138063"/>
                </a:lnTo>
                <a:lnTo>
                  <a:pt x="3113572" y="99026"/>
                </a:lnTo>
                <a:lnTo>
                  <a:pt x="3080678" y="65391"/>
                </a:lnTo>
                <a:lnTo>
                  <a:pt x="3042506" y="37916"/>
                </a:lnTo>
                <a:lnTo>
                  <a:pt x="2999796" y="17355"/>
                </a:lnTo>
                <a:lnTo>
                  <a:pt x="2953289" y="4464"/>
                </a:lnTo>
                <a:lnTo>
                  <a:pt x="2903728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551419" y="4750308"/>
            <a:ext cx="3272154" cy="1812289"/>
          </a:xfrm>
          <a:custGeom>
            <a:avLst/>
            <a:gdLst/>
            <a:ahLst/>
            <a:cxnLst/>
            <a:rect l="l" t="t" r="r" b="b"/>
            <a:pathLst>
              <a:path w="3272154" h="1812290">
                <a:moveTo>
                  <a:pt x="2990087" y="0"/>
                </a:moveTo>
                <a:lnTo>
                  <a:pt x="281939" y="0"/>
                </a:lnTo>
                <a:lnTo>
                  <a:pt x="235871" y="3964"/>
                </a:lnTo>
                <a:lnTo>
                  <a:pt x="192293" y="15456"/>
                </a:lnTo>
                <a:lnTo>
                  <a:pt x="151761" y="33871"/>
                </a:lnTo>
                <a:lnTo>
                  <a:pt x="114831" y="58606"/>
                </a:lnTo>
                <a:lnTo>
                  <a:pt x="82058" y="89058"/>
                </a:lnTo>
                <a:lnTo>
                  <a:pt x="53999" y="124623"/>
                </a:lnTo>
                <a:lnTo>
                  <a:pt x="31207" y="164697"/>
                </a:lnTo>
                <a:lnTo>
                  <a:pt x="14240" y="208678"/>
                </a:lnTo>
                <a:lnTo>
                  <a:pt x="3652" y="255961"/>
                </a:lnTo>
                <a:lnTo>
                  <a:pt x="0" y="305943"/>
                </a:lnTo>
                <a:lnTo>
                  <a:pt x="0" y="1505966"/>
                </a:lnTo>
                <a:lnTo>
                  <a:pt x="3652" y="1555443"/>
                </a:lnTo>
                <a:lnTo>
                  <a:pt x="14240" y="1602437"/>
                </a:lnTo>
                <a:lnTo>
                  <a:pt x="31207" y="1646306"/>
                </a:lnTo>
                <a:lnTo>
                  <a:pt x="53999" y="1686408"/>
                </a:lnTo>
                <a:lnTo>
                  <a:pt x="82058" y="1722100"/>
                </a:lnTo>
                <a:lnTo>
                  <a:pt x="114831" y="1752743"/>
                </a:lnTo>
                <a:lnTo>
                  <a:pt x="151761" y="1777693"/>
                </a:lnTo>
                <a:lnTo>
                  <a:pt x="192293" y="1796309"/>
                </a:lnTo>
                <a:lnTo>
                  <a:pt x="235871" y="1807949"/>
                </a:lnTo>
                <a:lnTo>
                  <a:pt x="281939" y="1811972"/>
                </a:lnTo>
                <a:lnTo>
                  <a:pt x="2990087" y="1811972"/>
                </a:lnTo>
                <a:lnTo>
                  <a:pt x="3036157" y="1807949"/>
                </a:lnTo>
                <a:lnTo>
                  <a:pt x="3079735" y="1796309"/>
                </a:lnTo>
                <a:lnTo>
                  <a:pt x="3120267" y="1777693"/>
                </a:lnTo>
                <a:lnTo>
                  <a:pt x="3157197" y="1752743"/>
                </a:lnTo>
                <a:lnTo>
                  <a:pt x="3189970" y="1722100"/>
                </a:lnTo>
                <a:lnTo>
                  <a:pt x="3218029" y="1686408"/>
                </a:lnTo>
                <a:lnTo>
                  <a:pt x="3240820" y="1646306"/>
                </a:lnTo>
                <a:lnTo>
                  <a:pt x="3257787" y="1602437"/>
                </a:lnTo>
                <a:lnTo>
                  <a:pt x="3268375" y="1555443"/>
                </a:lnTo>
                <a:lnTo>
                  <a:pt x="3272028" y="1505966"/>
                </a:lnTo>
                <a:lnTo>
                  <a:pt x="3272028" y="305943"/>
                </a:lnTo>
                <a:lnTo>
                  <a:pt x="3268375" y="255961"/>
                </a:lnTo>
                <a:lnTo>
                  <a:pt x="3257787" y="208678"/>
                </a:lnTo>
                <a:lnTo>
                  <a:pt x="3240820" y="164697"/>
                </a:lnTo>
                <a:lnTo>
                  <a:pt x="3218029" y="124623"/>
                </a:lnTo>
                <a:lnTo>
                  <a:pt x="3189970" y="89058"/>
                </a:lnTo>
                <a:lnTo>
                  <a:pt x="3157197" y="58606"/>
                </a:lnTo>
                <a:lnTo>
                  <a:pt x="3120267" y="33871"/>
                </a:lnTo>
                <a:lnTo>
                  <a:pt x="3079735" y="15456"/>
                </a:lnTo>
                <a:lnTo>
                  <a:pt x="3036157" y="3964"/>
                </a:lnTo>
                <a:lnTo>
                  <a:pt x="2990087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5387321" y="3227814"/>
            <a:ext cx="1498128" cy="15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0808334" y="4726051"/>
            <a:ext cx="701040" cy="699770"/>
          </a:xfrm>
          <a:custGeom>
            <a:avLst/>
            <a:gdLst/>
            <a:ahLst/>
            <a:cxnLst/>
            <a:rect l="l" t="t" r="r" b="b"/>
            <a:pathLst>
              <a:path w="701040" h="699770">
                <a:moveTo>
                  <a:pt x="350393" y="0"/>
                </a:moveTo>
                <a:lnTo>
                  <a:pt x="302866" y="3195"/>
                </a:lnTo>
                <a:lnTo>
                  <a:pt x="257277" y="12501"/>
                </a:lnTo>
                <a:lnTo>
                  <a:pt x="214044" y="27501"/>
                </a:lnTo>
                <a:lnTo>
                  <a:pt x="173585" y="47775"/>
                </a:lnTo>
                <a:lnTo>
                  <a:pt x="136318" y="72905"/>
                </a:lnTo>
                <a:lnTo>
                  <a:pt x="102663" y="102473"/>
                </a:lnTo>
                <a:lnTo>
                  <a:pt x="73037" y="136059"/>
                </a:lnTo>
                <a:lnTo>
                  <a:pt x="47860" y="173246"/>
                </a:lnTo>
                <a:lnTo>
                  <a:pt x="27549" y="213615"/>
                </a:lnTo>
                <a:lnTo>
                  <a:pt x="12523" y="256748"/>
                </a:lnTo>
                <a:lnTo>
                  <a:pt x="3200" y="302226"/>
                </a:lnTo>
                <a:lnTo>
                  <a:pt x="0" y="349631"/>
                </a:lnTo>
                <a:lnTo>
                  <a:pt x="3200" y="397037"/>
                </a:lnTo>
                <a:lnTo>
                  <a:pt x="12523" y="442522"/>
                </a:lnTo>
                <a:lnTo>
                  <a:pt x="27549" y="485665"/>
                </a:lnTo>
                <a:lnTo>
                  <a:pt x="47860" y="526048"/>
                </a:lnTo>
                <a:lnTo>
                  <a:pt x="73037" y="563250"/>
                </a:lnTo>
                <a:lnTo>
                  <a:pt x="102663" y="596852"/>
                </a:lnTo>
                <a:lnTo>
                  <a:pt x="136318" y="626435"/>
                </a:lnTo>
                <a:lnTo>
                  <a:pt x="173585" y="651580"/>
                </a:lnTo>
                <a:lnTo>
                  <a:pt x="214044" y="671867"/>
                </a:lnTo>
                <a:lnTo>
                  <a:pt x="257277" y="686877"/>
                </a:lnTo>
                <a:lnTo>
                  <a:pt x="302866" y="696191"/>
                </a:lnTo>
                <a:lnTo>
                  <a:pt x="350393" y="699389"/>
                </a:lnTo>
                <a:lnTo>
                  <a:pt x="397921" y="696191"/>
                </a:lnTo>
                <a:lnTo>
                  <a:pt x="443517" y="686877"/>
                </a:lnTo>
                <a:lnTo>
                  <a:pt x="486761" y="671867"/>
                </a:lnTo>
                <a:lnTo>
                  <a:pt x="527233" y="651580"/>
                </a:lnTo>
                <a:lnTo>
                  <a:pt x="564514" y="626435"/>
                </a:lnTo>
                <a:lnTo>
                  <a:pt x="598185" y="596852"/>
                </a:lnTo>
                <a:lnTo>
                  <a:pt x="627827" y="563250"/>
                </a:lnTo>
                <a:lnTo>
                  <a:pt x="653019" y="526048"/>
                </a:lnTo>
                <a:lnTo>
                  <a:pt x="673344" y="485665"/>
                </a:lnTo>
                <a:lnTo>
                  <a:pt x="688380" y="442522"/>
                </a:lnTo>
                <a:lnTo>
                  <a:pt x="697709" y="397037"/>
                </a:lnTo>
                <a:lnTo>
                  <a:pt x="700913" y="349631"/>
                </a:lnTo>
                <a:lnTo>
                  <a:pt x="697709" y="302226"/>
                </a:lnTo>
                <a:lnTo>
                  <a:pt x="688380" y="256748"/>
                </a:lnTo>
                <a:lnTo>
                  <a:pt x="673344" y="213615"/>
                </a:lnTo>
                <a:lnTo>
                  <a:pt x="653019" y="173246"/>
                </a:lnTo>
                <a:lnTo>
                  <a:pt x="627827" y="136059"/>
                </a:lnTo>
                <a:lnTo>
                  <a:pt x="598185" y="102473"/>
                </a:lnTo>
                <a:lnTo>
                  <a:pt x="564514" y="72905"/>
                </a:lnTo>
                <a:lnTo>
                  <a:pt x="527233" y="47775"/>
                </a:lnTo>
                <a:lnTo>
                  <a:pt x="486761" y="27501"/>
                </a:lnTo>
                <a:lnTo>
                  <a:pt x="443517" y="12501"/>
                </a:lnTo>
                <a:lnTo>
                  <a:pt x="397921" y="3195"/>
                </a:lnTo>
                <a:lnTo>
                  <a:pt x="350393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0966704" y="4876800"/>
            <a:ext cx="399415" cy="399415"/>
          </a:xfrm>
          <a:custGeom>
            <a:avLst/>
            <a:gdLst/>
            <a:ahLst/>
            <a:cxnLst/>
            <a:rect l="l" t="t" r="r" b="b"/>
            <a:pathLst>
              <a:path w="399415" h="399414">
                <a:moveTo>
                  <a:pt x="19939" y="0"/>
                </a:moveTo>
                <a:lnTo>
                  <a:pt x="4952" y="0"/>
                </a:lnTo>
                <a:lnTo>
                  <a:pt x="0" y="5968"/>
                </a:lnTo>
                <a:lnTo>
                  <a:pt x="0" y="393319"/>
                </a:lnTo>
                <a:lnTo>
                  <a:pt x="5971" y="399288"/>
                </a:lnTo>
                <a:lnTo>
                  <a:pt x="393321" y="399288"/>
                </a:lnTo>
                <a:lnTo>
                  <a:pt x="399288" y="393319"/>
                </a:lnTo>
                <a:lnTo>
                  <a:pt x="399288" y="385444"/>
                </a:lnTo>
                <a:lnTo>
                  <a:pt x="398272" y="379475"/>
                </a:lnTo>
                <a:lnTo>
                  <a:pt x="393321" y="373506"/>
                </a:lnTo>
                <a:lnTo>
                  <a:pt x="25907" y="373506"/>
                </a:lnTo>
                <a:lnTo>
                  <a:pt x="25907" y="4952"/>
                </a:lnTo>
                <a:lnTo>
                  <a:pt x="19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1021568" y="4989576"/>
            <a:ext cx="344805" cy="187960"/>
          </a:xfrm>
          <a:custGeom>
            <a:avLst/>
            <a:gdLst/>
            <a:ahLst/>
            <a:cxnLst/>
            <a:rect l="l" t="t" r="r" b="b"/>
            <a:pathLst>
              <a:path w="344804" h="187960">
                <a:moveTo>
                  <a:pt x="43814" y="111506"/>
                </a:moveTo>
                <a:lnTo>
                  <a:pt x="38861" y="111506"/>
                </a:lnTo>
                <a:lnTo>
                  <a:pt x="23949" y="114448"/>
                </a:lnTo>
                <a:lnTo>
                  <a:pt x="11572" y="122475"/>
                </a:lnTo>
                <a:lnTo>
                  <a:pt x="3125" y="134383"/>
                </a:lnTo>
                <a:lnTo>
                  <a:pt x="0" y="148971"/>
                </a:lnTo>
                <a:lnTo>
                  <a:pt x="3125" y="164145"/>
                </a:lnTo>
                <a:lnTo>
                  <a:pt x="11572" y="176355"/>
                </a:lnTo>
                <a:lnTo>
                  <a:pt x="23949" y="184493"/>
                </a:lnTo>
                <a:lnTo>
                  <a:pt x="38861" y="187451"/>
                </a:lnTo>
                <a:lnTo>
                  <a:pt x="53720" y="184493"/>
                </a:lnTo>
                <a:lnTo>
                  <a:pt x="66103" y="176355"/>
                </a:lnTo>
                <a:lnTo>
                  <a:pt x="74580" y="164145"/>
                </a:lnTo>
                <a:lnTo>
                  <a:pt x="77724" y="148971"/>
                </a:lnTo>
                <a:lnTo>
                  <a:pt x="77724" y="143001"/>
                </a:lnTo>
                <a:lnTo>
                  <a:pt x="75691" y="138049"/>
                </a:lnTo>
                <a:lnTo>
                  <a:pt x="73659" y="133223"/>
                </a:lnTo>
                <a:lnTo>
                  <a:pt x="92594" y="114426"/>
                </a:lnTo>
                <a:lnTo>
                  <a:pt x="54736" y="114426"/>
                </a:lnTo>
                <a:lnTo>
                  <a:pt x="49783" y="112522"/>
                </a:lnTo>
                <a:lnTo>
                  <a:pt x="43814" y="111506"/>
                </a:lnTo>
                <a:close/>
              </a:path>
              <a:path w="344804" h="187960">
                <a:moveTo>
                  <a:pt x="177516" y="98679"/>
                </a:moveTo>
                <a:lnTo>
                  <a:pt x="140334" y="98679"/>
                </a:lnTo>
                <a:lnTo>
                  <a:pt x="167258" y="124332"/>
                </a:lnTo>
                <a:lnTo>
                  <a:pt x="164210" y="129159"/>
                </a:lnTo>
                <a:lnTo>
                  <a:pt x="163195" y="136144"/>
                </a:lnTo>
                <a:lnTo>
                  <a:pt x="163195" y="141097"/>
                </a:lnTo>
                <a:lnTo>
                  <a:pt x="166195" y="155684"/>
                </a:lnTo>
                <a:lnTo>
                  <a:pt x="174434" y="167592"/>
                </a:lnTo>
                <a:lnTo>
                  <a:pt x="186769" y="175619"/>
                </a:lnTo>
                <a:lnTo>
                  <a:pt x="202056" y="178562"/>
                </a:lnTo>
                <a:lnTo>
                  <a:pt x="216810" y="175619"/>
                </a:lnTo>
                <a:lnTo>
                  <a:pt x="228838" y="167592"/>
                </a:lnTo>
                <a:lnTo>
                  <a:pt x="236936" y="155684"/>
                </a:lnTo>
                <a:lnTo>
                  <a:pt x="239902" y="141097"/>
                </a:lnTo>
                <a:lnTo>
                  <a:pt x="239902" y="134112"/>
                </a:lnTo>
                <a:lnTo>
                  <a:pt x="238886" y="129159"/>
                </a:lnTo>
                <a:lnTo>
                  <a:pt x="236857" y="124332"/>
                </a:lnTo>
                <a:lnTo>
                  <a:pt x="254812" y="106553"/>
                </a:lnTo>
                <a:lnTo>
                  <a:pt x="185165" y="106553"/>
                </a:lnTo>
                <a:lnTo>
                  <a:pt x="177516" y="98679"/>
                </a:lnTo>
                <a:close/>
              </a:path>
              <a:path w="344804" h="187960">
                <a:moveTo>
                  <a:pt x="124459" y="25654"/>
                </a:moveTo>
                <a:lnTo>
                  <a:pt x="109548" y="28755"/>
                </a:lnTo>
                <a:lnTo>
                  <a:pt x="97171" y="37131"/>
                </a:lnTo>
                <a:lnTo>
                  <a:pt x="88723" y="49389"/>
                </a:lnTo>
                <a:lnTo>
                  <a:pt x="85598" y="64135"/>
                </a:lnTo>
                <a:lnTo>
                  <a:pt x="85598" y="69976"/>
                </a:lnTo>
                <a:lnTo>
                  <a:pt x="89661" y="79882"/>
                </a:lnTo>
                <a:lnTo>
                  <a:pt x="54736" y="114426"/>
                </a:lnTo>
                <a:lnTo>
                  <a:pt x="92594" y="114426"/>
                </a:lnTo>
                <a:lnTo>
                  <a:pt x="108457" y="98679"/>
                </a:lnTo>
                <a:lnTo>
                  <a:pt x="177516" y="98679"/>
                </a:lnTo>
                <a:lnTo>
                  <a:pt x="159257" y="79882"/>
                </a:lnTo>
                <a:lnTo>
                  <a:pt x="162305" y="74930"/>
                </a:lnTo>
                <a:lnTo>
                  <a:pt x="163195" y="69087"/>
                </a:lnTo>
                <a:lnTo>
                  <a:pt x="163195" y="64135"/>
                </a:lnTo>
                <a:lnTo>
                  <a:pt x="160071" y="49389"/>
                </a:lnTo>
                <a:lnTo>
                  <a:pt x="151638" y="37131"/>
                </a:lnTo>
                <a:lnTo>
                  <a:pt x="139299" y="28755"/>
                </a:lnTo>
                <a:lnTo>
                  <a:pt x="124459" y="25654"/>
                </a:lnTo>
                <a:close/>
              </a:path>
              <a:path w="344804" h="187960">
                <a:moveTo>
                  <a:pt x="207009" y="102616"/>
                </a:moveTo>
                <a:lnTo>
                  <a:pt x="197103" y="102616"/>
                </a:lnTo>
                <a:lnTo>
                  <a:pt x="190118" y="103631"/>
                </a:lnTo>
                <a:lnTo>
                  <a:pt x="185165" y="106553"/>
                </a:lnTo>
                <a:lnTo>
                  <a:pt x="218058" y="106553"/>
                </a:lnTo>
                <a:lnTo>
                  <a:pt x="212978" y="103631"/>
                </a:lnTo>
                <a:lnTo>
                  <a:pt x="207009" y="102616"/>
                </a:lnTo>
                <a:close/>
              </a:path>
              <a:path w="344804" h="187960">
                <a:moveTo>
                  <a:pt x="304673" y="0"/>
                </a:moveTo>
                <a:lnTo>
                  <a:pt x="289919" y="2958"/>
                </a:lnTo>
                <a:lnTo>
                  <a:pt x="277891" y="11096"/>
                </a:lnTo>
                <a:lnTo>
                  <a:pt x="269793" y="23306"/>
                </a:lnTo>
                <a:lnTo>
                  <a:pt x="266826" y="38481"/>
                </a:lnTo>
                <a:lnTo>
                  <a:pt x="266826" y="44450"/>
                </a:lnTo>
                <a:lnTo>
                  <a:pt x="267715" y="49275"/>
                </a:lnTo>
                <a:lnTo>
                  <a:pt x="269748" y="54229"/>
                </a:lnTo>
                <a:lnTo>
                  <a:pt x="218058" y="106553"/>
                </a:lnTo>
                <a:lnTo>
                  <a:pt x="254812" y="106553"/>
                </a:lnTo>
                <a:lnTo>
                  <a:pt x="288671" y="73025"/>
                </a:lnTo>
                <a:lnTo>
                  <a:pt x="321360" y="73025"/>
                </a:lnTo>
                <a:lnTo>
                  <a:pt x="332739" y="65484"/>
                </a:lnTo>
                <a:lnTo>
                  <a:pt x="341284" y="53226"/>
                </a:lnTo>
                <a:lnTo>
                  <a:pt x="344424" y="38481"/>
                </a:lnTo>
                <a:lnTo>
                  <a:pt x="341284" y="23306"/>
                </a:lnTo>
                <a:lnTo>
                  <a:pt x="332740" y="11096"/>
                </a:lnTo>
                <a:lnTo>
                  <a:pt x="320099" y="2958"/>
                </a:lnTo>
                <a:lnTo>
                  <a:pt x="304673" y="0"/>
                </a:lnTo>
                <a:close/>
              </a:path>
              <a:path w="344804" h="187960">
                <a:moveTo>
                  <a:pt x="140334" y="98679"/>
                </a:moveTo>
                <a:lnTo>
                  <a:pt x="108457" y="98679"/>
                </a:lnTo>
                <a:lnTo>
                  <a:pt x="113537" y="100584"/>
                </a:lnTo>
                <a:lnTo>
                  <a:pt x="119506" y="102616"/>
                </a:lnTo>
                <a:lnTo>
                  <a:pt x="129412" y="102616"/>
                </a:lnTo>
                <a:lnTo>
                  <a:pt x="135381" y="100584"/>
                </a:lnTo>
                <a:lnTo>
                  <a:pt x="140334" y="98679"/>
                </a:lnTo>
                <a:close/>
              </a:path>
              <a:path w="344804" h="187960">
                <a:moveTo>
                  <a:pt x="321360" y="73025"/>
                </a:moveTo>
                <a:lnTo>
                  <a:pt x="288671" y="73025"/>
                </a:lnTo>
                <a:lnTo>
                  <a:pt x="293624" y="74930"/>
                </a:lnTo>
                <a:lnTo>
                  <a:pt x="299595" y="76962"/>
                </a:lnTo>
                <a:lnTo>
                  <a:pt x="304673" y="76962"/>
                </a:lnTo>
                <a:lnTo>
                  <a:pt x="320099" y="73860"/>
                </a:lnTo>
                <a:lnTo>
                  <a:pt x="321360" y="73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4670964" y="1392936"/>
            <a:ext cx="6783419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760476" y="1450847"/>
            <a:ext cx="757555" cy="644525"/>
          </a:xfrm>
          <a:custGeom>
            <a:avLst/>
            <a:gdLst/>
            <a:ahLst/>
            <a:cxnLst/>
            <a:rect l="l" t="t" r="r" b="b"/>
            <a:pathLst>
              <a:path w="757555" h="644525">
                <a:moveTo>
                  <a:pt x="378650" y="0"/>
                </a:moveTo>
                <a:lnTo>
                  <a:pt x="327326" y="2946"/>
                </a:lnTo>
                <a:lnTo>
                  <a:pt x="278084" y="11528"/>
                </a:lnTo>
                <a:lnTo>
                  <a:pt x="231377" y="25360"/>
                </a:lnTo>
                <a:lnTo>
                  <a:pt x="187658" y="44054"/>
                </a:lnTo>
                <a:lnTo>
                  <a:pt x="147383" y="67226"/>
                </a:lnTo>
                <a:lnTo>
                  <a:pt x="111005" y="94487"/>
                </a:lnTo>
                <a:lnTo>
                  <a:pt x="78979" y="125453"/>
                </a:lnTo>
                <a:lnTo>
                  <a:pt x="51757" y="159737"/>
                </a:lnTo>
                <a:lnTo>
                  <a:pt x="29794" y="196953"/>
                </a:lnTo>
                <a:lnTo>
                  <a:pt x="13544" y="236713"/>
                </a:lnTo>
                <a:lnTo>
                  <a:pt x="3461" y="278633"/>
                </a:lnTo>
                <a:lnTo>
                  <a:pt x="0" y="322325"/>
                </a:lnTo>
                <a:lnTo>
                  <a:pt x="3461" y="366015"/>
                </a:lnTo>
                <a:lnTo>
                  <a:pt x="13544" y="407928"/>
                </a:lnTo>
                <a:lnTo>
                  <a:pt x="29794" y="447678"/>
                </a:lnTo>
                <a:lnTo>
                  <a:pt x="51757" y="484881"/>
                </a:lnTo>
                <a:lnTo>
                  <a:pt x="78979" y="519150"/>
                </a:lnTo>
                <a:lnTo>
                  <a:pt x="111005" y="550100"/>
                </a:lnTo>
                <a:lnTo>
                  <a:pt x="147383" y="577346"/>
                </a:lnTo>
                <a:lnTo>
                  <a:pt x="187658" y="600503"/>
                </a:lnTo>
                <a:lnTo>
                  <a:pt x="231377" y="619184"/>
                </a:lnTo>
                <a:lnTo>
                  <a:pt x="278084" y="633005"/>
                </a:lnTo>
                <a:lnTo>
                  <a:pt x="327326" y="641580"/>
                </a:lnTo>
                <a:lnTo>
                  <a:pt x="378650" y="644525"/>
                </a:lnTo>
                <a:lnTo>
                  <a:pt x="430000" y="641580"/>
                </a:lnTo>
                <a:lnTo>
                  <a:pt x="479260" y="633005"/>
                </a:lnTo>
                <a:lnTo>
                  <a:pt x="525977" y="619184"/>
                </a:lnTo>
                <a:lnTo>
                  <a:pt x="569698" y="600503"/>
                </a:lnTo>
                <a:lnTo>
                  <a:pt x="609971" y="577346"/>
                </a:lnTo>
                <a:lnTo>
                  <a:pt x="646342" y="550100"/>
                </a:lnTo>
                <a:lnTo>
                  <a:pt x="678360" y="519150"/>
                </a:lnTo>
                <a:lnTo>
                  <a:pt x="705572" y="484881"/>
                </a:lnTo>
                <a:lnTo>
                  <a:pt x="727524" y="447678"/>
                </a:lnTo>
                <a:lnTo>
                  <a:pt x="743765" y="407928"/>
                </a:lnTo>
                <a:lnTo>
                  <a:pt x="753841" y="366015"/>
                </a:lnTo>
                <a:lnTo>
                  <a:pt x="757301" y="322325"/>
                </a:lnTo>
                <a:lnTo>
                  <a:pt x="753841" y="278633"/>
                </a:lnTo>
                <a:lnTo>
                  <a:pt x="743765" y="236713"/>
                </a:lnTo>
                <a:lnTo>
                  <a:pt x="727524" y="196953"/>
                </a:lnTo>
                <a:lnTo>
                  <a:pt x="705572" y="159737"/>
                </a:lnTo>
                <a:lnTo>
                  <a:pt x="678360" y="125453"/>
                </a:lnTo>
                <a:lnTo>
                  <a:pt x="646342" y="94487"/>
                </a:lnTo>
                <a:lnTo>
                  <a:pt x="609971" y="67226"/>
                </a:lnTo>
                <a:lnTo>
                  <a:pt x="569698" y="44054"/>
                </a:lnTo>
                <a:lnTo>
                  <a:pt x="525977" y="25360"/>
                </a:lnTo>
                <a:lnTo>
                  <a:pt x="479260" y="11528"/>
                </a:lnTo>
                <a:lnTo>
                  <a:pt x="430000" y="2946"/>
                </a:lnTo>
                <a:lnTo>
                  <a:pt x="37865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954062" y="1642872"/>
            <a:ext cx="370840" cy="372110"/>
          </a:xfrm>
          <a:custGeom>
            <a:avLst/>
            <a:gdLst/>
            <a:ahLst/>
            <a:cxnLst/>
            <a:rect l="l" t="t" r="r" b="b"/>
            <a:pathLst>
              <a:path w="370840" h="372110">
                <a:moveTo>
                  <a:pt x="277431" y="265811"/>
                </a:moveTo>
                <a:lnTo>
                  <a:pt x="93929" y="265811"/>
                </a:lnTo>
                <a:lnTo>
                  <a:pt x="98165" y="271510"/>
                </a:lnTo>
                <a:lnTo>
                  <a:pt x="102816" y="276351"/>
                </a:lnTo>
                <a:lnTo>
                  <a:pt x="107880" y="280527"/>
                </a:lnTo>
                <a:lnTo>
                  <a:pt x="113360" y="284225"/>
                </a:lnTo>
                <a:lnTo>
                  <a:pt x="113360" y="310895"/>
                </a:lnTo>
                <a:lnTo>
                  <a:pt x="119042" y="334458"/>
                </a:lnTo>
                <a:lnTo>
                  <a:pt x="134542" y="353853"/>
                </a:lnTo>
                <a:lnTo>
                  <a:pt x="157535" y="367010"/>
                </a:lnTo>
                <a:lnTo>
                  <a:pt x="185699" y="371855"/>
                </a:lnTo>
                <a:lnTo>
                  <a:pt x="213219" y="367010"/>
                </a:lnTo>
                <a:lnTo>
                  <a:pt x="235885" y="353853"/>
                </a:lnTo>
                <a:lnTo>
                  <a:pt x="251266" y="334458"/>
                </a:lnTo>
                <a:lnTo>
                  <a:pt x="255803" y="315594"/>
                </a:lnTo>
                <a:lnTo>
                  <a:pt x="142481" y="315594"/>
                </a:lnTo>
                <a:lnTo>
                  <a:pt x="142481" y="290702"/>
                </a:lnTo>
                <a:lnTo>
                  <a:pt x="256933" y="290702"/>
                </a:lnTo>
                <a:lnTo>
                  <a:pt x="256933" y="284225"/>
                </a:lnTo>
                <a:lnTo>
                  <a:pt x="262711" y="280527"/>
                </a:lnTo>
                <a:lnTo>
                  <a:pt x="268392" y="276351"/>
                </a:lnTo>
                <a:lnTo>
                  <a:pt x="273467" y="271510"/>
                </a:lnTo>
                <a:lnTo>
                  <a:pt x="277431" y="265811"/>
                </a:lnTo>
                <a:close/>
              </a:path>
              <a:path w="370840" h="372110">
                <a:moveTo>
                  <a:pt x="256933" y="290702"/>
                </a:moveTo>
                <a:lnTo>
                  <a:pt x="226707" y="290702"/>
                </a:lnTo>
                <a:lnTo>
                  <a:pt x="226707" y="315594"/>
                </a:lnTo>
                <a:lnTo>
                  <a:pt x="255803" y="315594"/>
                </a:lnTo>
                <a:lnTo>
                  <a:pt x="256933" y="310895"/>
                </a:lnTo>
                <a:lnTo>
                  <a:pt x="256933" y="290702"/>
                </a:lnTo>
                <a:close/>
              </a:path>
              <a:path w="370840" h="372110">
                <a:moveTo>
                  <a:pt x="113360" y="186436"/>
                </a:moveTo>
                <a:lnTo>
                  <a:pt x="56121" y="186436"/>
                </a:lnTo>
                <a:lnTo>
                  <a:pt x="61544" y="191897"/>
                </a:lnTo>
                <a:lnTo>
                  <a:pt x="61544" y="204850"/>
                </a:lnTo>
                <a:lnTo>
                  <a:pt x="53962" y="209423"/>
                </a:lnTo>
                <a:lnTo>
                  <a:pt x="41020" y="209423"/>
                </a:lnTo>
                <a:lnTo>
                  <a:pt x="34543" y="211327"/>
                </a:lnTo>
                <a:lnTo>
                  <a:pt x="29121" y="215011"/>
                </a:lnTo>
                <a:lnTo>
                  <a:pt x="29121" y="216788"/>
                </a:lnTo>
                <a:lnTo>
                  <a:pt x="33492" y="235753"/>
                </a:lnTo>
                <a:lnTo>
                  <a:pt x="45458" y="251348"/>
                </a:lnTo>
                <a:lnTo>
                  <a:pt x="63298" y="261919"/>
                </a:lnTo>
                <a:lnTo>
                  <a:pt x="85293" y="265811"/>
                </a:lnTo>
                <a:lnTo>
                  <a:pt x="170586" y="265811"/>
                </a:lnTo>
                <a:lnTo>
                  <a:pt x="170586" y="192912"/>
                </a:lnTo>
                <a:lnTo>
                  <a:pt x="118732" y="192912"/>
                </a:lnTo>
                <a:lnTo>
                  <a:pt x="113360" y="187325"/>
                </a:lnTo>
                <a:lnTo>
                  <a:pt x="113360" y="186436"/>
                </a:lnTo>
                <a:close/>
              </a:path>
              <a:path w="370840" h="372110">
                <a:moveTo>
                  <a:pt x="198640" y="146685"/>
                </a:moveTo>
                <a:lnTo>
                  <a:pt x="198640" y="265811"/>
                </a:lnTo>
                <a:lnTo>
                  <a:pt x="285000" y="265811"/>
                </a:lnTo>
                <a:lnTo>
                  <a:pt x="307154" y="261919"/>
                </a:lnTo>
                <a:lnTo>
                  <a:pt x="325358" y="251348"/>
                </a:lnTo>
                <a:lnTo>
                  <a:pt x="337689" y="235753"/>
                </a:lnTo>
                <a:lnTo>
                  <a:pt x="342226" y="216788"/>
                </a:lnTo>
                <a:lnTo>
                  <a:pt x="342226" y="215011"/>
                </a:lnTo>
                <a:lnTo>
                  <a:pt x="336765" y="211327"/>
                </a:lnTo>
                <a:lnTo>
                  <a:pt x="329272" y="209423"/>
                </a:lnTo>
                <a:lnTo>
                  <a:pt x="315226" y="209423"/>
                </a:lnTo>
                <a:lnTo>
                  <a:pt x="309841" y="202945"/>
                </a:lnTo>
                <a:lnTo>
                  <a:pt x="309841" y="192912"/>
                </a:lnTo>
                <a:lnTo>
                  <a:pt x="235343" y="192912"/>
                </a:lnTo>
                <a:lnTo>
                  <a:pt x="226707" y="187325"/>
                </a:lnTo>
                <a:lnTo>
                  <a:pt x="226707" y="181737"/>
                </a:lnTo>
                <a:lnTo>
                  <a:pt x="224597" y="170080"/>
                </a:lnTo>
                <a:lnTo>
                  <a:pt x="218741" y="160115"/>
                </a:lnTo>
                <a:lnTo>
                  <a:pt x="209852" y="152197"/>
                </a:lnTo>
                <a:lnTo>
                  <a:pt x="198640" y="146685"/>
                </a:lnTo>
                <a:close/>
              </a:path>
              <a:path w="370840" h="372110">
                <a:moveTo>
                  <a:pt x="32384" y="81152"/>
                </a:moveTo>
                <a:lnTo>
                  <a:pt x="24803" y="81152"/>
                </a:lnTo>
                <a:lnTo>
                  <a:pt x="14551" y="88949"/>
                </a:lnTo>
                <a:lnTo>
                  <a:pt x="6734" y="98377"/>
                </a:lnTo>
                <a:lnTo>
                  <a:pt x="1750" y="109352"/>
                </a:lnTo>
                <a:lnTo>
                  <a:pt x="0" y="121792"/>
                </a:lnTo>
                <a:lnTo>
                  <a:pt x="586" y="127615"/>
                </a:lnTo>
                <a:lnTo>
                  <a:pt x="2284" y="133794"/>
                </a:lnTo>
                <a:lnTo>
                  <a:pt x="4998" y="139973"/>
                </a:lnTo>
                <a:lnTo>
                  <a:pt x="8635" y="145795"/>
                </a:lnTo>
                <a:lnTo>
                  <a:pt x="4998" y="151118"/>
                </a:lnTo>
                <a:lnTo>
                  <a:pt x="2284" y="157130"/>
                </a:lnTo>
                <a:lnTo>
                  <a:pt x="586" y="163476"/>
                </a:lnTo>
                <a:lnTo>
                  <a:pt x="0" y="169799"/>
                </a:lnTo>
                <a:lnTo>
                  <a:pt x="775" y="177232"/>
                </a:lnTo>
                <a:lnTo>
                  <a:pt x="2968" y="184308"/>
                </a:lnTo>
                <a:lnTo>
                  <a:pt x="6375" y="191051"/>
                </a:lnTo>
                <a:lnTo>
                  <a:pt x="10794" y="197485"/>
                </a:lnTo>
                <a:lnTo>
                  <a:pt x="18796" y="193026"/>
                </a:lnTo>
                <a:lnTo>
                  <a:pt x="27920" y="189531"/>
                </a:lnTo>
                <a:lnTo>
                  <a:pt x="37655" y="187251"/>
                </a:lnTo>
                <a:lnTo>
                  <a:pt x="47485" y="186436"/>
                </a:lnTo>
                <a:lnTo>
                  <a:pt x="113360" y="186436"/>
                </a:lnTo>
                <a:lnTo>
                  <a:pt x="113360" y="181737"/>
                </a:lnTo>
                <a:lnTo>
                  <a:pt x="117742" y="160740"/>
                </a:lnTo>
                <a:lnTo>
                  <a:pt x="129814" y="142922"/>
                </a:lnTo>
                <a:lnTo>
                  <a:pt x="147966" y="129748"/>
                </a:lnTo>
                <a:lnTo>
                  <a:pt x="170586" y="122681"/>
                </a:lnTo>
                <a:lnTo>
                  <a:pt x="170586" y="91058"/>
                </a:lnTo>
                <a:lnTo>
                  <a:pt x="53962" y="91058"/>
                </a:lnTo>
                <a:lnTo>
                  <a:pt x="50203" y="89915"/>
                </a:lnTo>
                <a:lnTo>
                  <a:pt x="41020" y="82168"/>
                </a:lnTo>
                <a:lnTo>
                  <a:pt x="32384" y="81152"/>
                </a:lnTo>
                <a:close/>
              </a:path>
              <a:path w="370840" h="372110">
                <a:moveTo>
                  <a:pt x="366250" y="186436"/>
                </a:moveTo>
                <a:lnTo>
                  <a:pt x="322795" y="186436"/>
                </a:lnTo>
                <a:lnTo>
                  <a:pt x="333049" y="187251"/>
                </a:lnTo>
                <a:lnTo>
                  <a:pt x="342719" y="189531"/>
                </a:lnTo>
                <a:lnTo>
                  <a:pt x="351603" y="193026"/>
                </a:lnTo>
                <a:lnTo>
                  <a:pt x="359498" y="197485"/>
                </a:lnTo>
                <a:lnTo>
                  <a:pt x="363940" y="191007"/>
                </a:lnTo>
                <a:lnTo>
                  <a:pt x="366250" y="186436"/>
                </a:lnTo>
                <a:close/>
              </a:path>
              <a:path w="370840" h="372110">
                <a:moveTo>
                  <a:pt x="170586" y="146685"/>
                </a:moveTo>
                <a:lnTo>
                  <a:pt x="142481" y="181737"/>
                </a:lnTo>
                <a:lnTo>
                  <a:pt x="142481" y="188213"/>
                </a:lnTo>
                <a:lnTo>
                  <a:pt x="134937" y="192912"/>
                </a:lnTo>
                <a:lnTo>
                  <a:pt x="170586" y="192912"/>
                </a:lnTo>
                <a:lnTo>
                  <a:pt x="170586" y="146685"/>
                </a:lnTo>
                <a:close/>
              </a:path>
              <a:path w="370840" h="372110">
                <a:moveTo>
                  <a:pt x="226707" y="0"/>
                </a:moveTo>
                <a:lnTo>
                  <a:pt x="218982" y="508"/>
                </a:lnTo>
                <a:lnTo>
                  <a:pt x="211864" y="1968"/>
                </a:lnTo>
                <a:lnTo>
                  <a:pt x="205151" y="4286"/>
                </a:lnTo>
                <a:lnTo>
                  <a:pt x="198640" y="7365"/>
                </a:lnTo>
                <a:lnTo>
                  <a:pt x="198640" y="122681"/>
                </a:lnTo>
                <a:lnTo>
                  <a:pt x="221240" y="130123"/>
                </a:lnTo>
                <a:lnTo>
                  <a:pt x="239385" y="143255"/>
                </a:lnTo>
                <a:lnTo>
                  <a:pt x="251458" y="160865"/>
                </a:lnTo>
                <a:lnTo>
                  <a:pt x="255841" y="181737"/>
                </a:lnTo>
                <a:lnTo>
                  <a:pt x="255841" y="188213"/>
                </a:lnTo>
                <a:lnTo>
                  <a:pt x="248297" y="192912"/>
                </a:lnTo>
                <a:lnTo>
                  <a:pt x="309841" y="192912"/>
                </a:lnTo>
                <a:lnTo>
                  <a:pt x="309841" y="191007"/>
                </a:lnTo>
                <a:lnTo>
                  <a:pt x="316318" y="186436"/>
                </a:lnTo>
                <a:lnTo>
                  <a:pt x="366250" y="186436"/>
                </a:lnTo>
                <a:lnTo>
                  <a:pt x="367325" y="184308"/>
                </a:lnTo>
                <a:lnTo>
                  <a:pt x="369518" y="177232"/>
                </a:lnTo>
                <a:lnTo>
                  <a:pt x="370293" y="169799"/>
                </a:lnTo>
                <a:lnTo>
                  <a:pt x="369694" y="163476"/>
                </a:lnTo>
                <a:lnTo>
                  <a:pt x="367976" y="157130"/>
                </a:lnTo>
                <a:lnTo>
                  <a:pt x="365257" y="151118"/>
                </a:lnTo>
                <a:lnTo>
                  <a:pt x="361657" y="145795"/>
                </a:lnTo>
                <a:lnTo>
                  <a:pt x="365975" y="138429"/>
                </a:lnTo>
                <a:lnTo>
                  <a:pt x="369150" y="129158"/>
                </a:lnTo>
                <a:lnTo>
                  <a:pt x="369150" y="121792"/>
                </a:lnTo>
                <a:lnTo>
                  <a:pt x="367406" y="109727"/>
                </a:lnTo>
                <a:lnTo>
                  <a:pt x="362435" y="98710"/>
                </a:lnTo>
                <a:lnTo>
                  <a:pt x="356238" y="91058"/>
                </a:lnTo>
                <a:lnTo>
                  <a:pt x="307682" y="91058"/>
                </a:lnTo>
                <a:lnTo>
                  <a:pt x="303885" y="89915"/>
                </a:lnTo>
                <a:lnTo>
                  <a:pt x="295795" y="83057"/>
                </a:lnTo>
                <a:lnTo>
                  <a:pt x="295795" y="75691"/>
                </a:lnTo>
                <a:lnTo>
                  <a:pt x="337908" y="57276"/>
                </a:lnTo>
                <a:lnTo>
                  <a:pt x="329475" y="44394"/>
                </a:lnTo>
                <a:lnTo>
                  <a:pt x="317398" y="34131"/>
                </a:lnTo>
                <a:lnTo>
                  <a:pt x="302082" y="27344"/>
                </a:lnTo>
                <a:lnTo>
                  <a:pt x="283933" y="24891"/>
                </a:lnTo>
                <a:lnTo>
                  <a:pt x="275272" y="24891"/>
                </a:lnTo>
                <a:lnTo>
                  <a:pt x="266923" y="14412"/>
                </a:lnTo>
                <a:lnTo>
                  <a:pt x="255438" y="6588"/>
                </a:lnTo>
                <a:lnTo>
                  <a:pt x="241729" y="1692"/>
                </a:lnTo>
                <a:lnTo>
                  <a:pt x="226707" y="0"/>
                </a:lnTo>
                <a:close/>
              </a:path>
              <a:path w="370840" h="372110">
                <a:moveTo>
                  <a:pt x="142481" y="0"/>
                </a:moveTo>
                <a:lnTo>
                  <a:pt x="127461" y="1692"/>
                </a:lnTo>
                <a:lnTo>
                  <a:pt x="113757" y="6588"/>
                </a:lnTo>
                <a:lnTo>
                  <a:pt x="102276" y="14412"/>
                </a:lnTo>
                <a:lnTo>
                  <a:pt x="93929" y="24891"/>
                </a:lnTo>
                <a:lnTo>
                  <a:pt x="85293" y="24891"/>
                </a:lnTo>
                <a:lnTo>
                  <a:pt x="68048" y="27344"/>
                </a:lnTo>
                <a:lnTo>
                  <a:pt x="52619" y="34131"/>
                </a:lnTo>
                <a:lnTo>
                  <a:pt x="40023" y="44394"/>
                </a:lnTo>
                <a:lnTo>
                  <a:pt x="31280" y="57276"/>
                </a:lnTo>
                <a:lnTo>
                  <a:pt x="41576" y="58634"/>
                </a:lnTo>
                <a:lnTo>
                  <a:pt x="51265" y="61372"/>
                </a:lnTo>
                <a:lnTo>
                  <a:pt x="60146" y="65492"/>
                </a:lnTo>
                <a:lnTo>
                  <a:pt x="68021" y="70992"/>
                </a:lnTo>
                <a:lnTo>
                  <a:pt x="73393" y="75691"/>
                </a:lnTo>
                <a:lnTo>
                  <a:pt x="73393" y="83057"/>
                </a:lnTo>
                <a:lnTo>
                  <a:pt x="65316" y="89915"/>
                </a:lnTo>
                <a:lnTo>
                  <a:pt x="61544" y="91058"/>
                </a:lnTo>
                <a:lnTo>
                  <a:pt x="170586" y="91058"/>
                </a:lnTo>
                <a:lnTo>
                  <a:pt x="170586" y="7365"/>
                </a:lnTo>
                <a:lnTo>
                  <a:pt x="164053" y="4286"/>
                </a:lnTo>
                <a:lnTo>
                  <a:pt x="157329" y="1968"/>
                </a:lnTo>
                <a:lnTo>
                  <a:pt x="150207" y="508"/>
                </a:lnTo>
                <a:lnTo>
                  <a:pt x="142481" y="0"/>
                </a:lnTo>
                <a:close/>
              </a:path>
              <a:path w="370840" h="372110">
                <a:moveTo>
                  <a:pt x="343115" y="81025"/>
                </a:moveTo>
                <a:lnTo>
                  <a:pt x="333844" y="81025"/>
                </a:lnTo>
                <a:lnTo>
                  <a:pt x="326224" y="83057"/>
                </a:lnTo>
                <a:lnTo>
                  <a:pt x="321652" y="87629"/>
                </a:lnTo>
                <a:lnTo>
                  <a:pt x="318985" y="89915"/>
                </a:lnTo>
                <a:lnTo>
                  <a:pt x="315226" y="91058"/>
                </a:lnTo>
                <a:lnTo>
                  <a:pt x="356238" y="91058"/>
                </a:lnTo>
                <a:lnTo>
                  <a:pt x="354631" y="89074"/>
                </a:lnTo>
                <a:lnTo>
                  <a:pt x="344385" y="81152"/>
                </a:lnTo>
                <a:lnTo>
                  <a:pt x="343115" y="81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699516" y="4579746"/>
            <a:ext cx="758825" cy="643255"/>
          </a:xfrm>
          <a:custGeom>
            <a:avLst/>
            <a:gdLst/>
            <a:ahLst/>
            <a:cxnLst/>
            <a:rect l="l" t="t" r="r" b="b"/>
            <a:pathLst>
              <a:path w="758825" h="643254">
                <a:moveTo>
                  <a:pt x="379412" y="0"/>
                </a:moveTo>
                <a:lnTo>
                  <a:pt x="327985" y="2936"/>
                </a:lnTo>
                <a:lnTo>
                  <a:pt x="278644" y="11489"/>
                </a:lnTo>
                <a:lnTo>
                  <a:pt x="231843" y="25274"/>
                </a:lnTo>
                <a:lnTo>
                  <a:pt x="188037" y="43909"/>
                </a:lnTo>
                <a:lnTo>
                  <a:pt x="147681" y="67007"/>
                </a:lnTo>
                <a:lnTo>
                  <a:pt x="111229" y="94186"/>
                </a:lnTo>
                <a:lnTo>
                  <a:pt x="79138" y="125061"/>
                </a:lnTo>
                <a:lnTo>
                  <a:pt x="51861" y="159248"/>
                </a:lnTo>
                <a:lnTo>
                  <a:pt x="29854" y="196363"/>
                </a:lnTo>
                <a:lnTo>
                  <a:pt x="13571" y="236023"/>
                </a:lnTo>
                <a:lnTo>
                  <a:pt x="3468" y="277842"/>
                </a:lnTo>
                <a:lnTo>
                  <a:pt x="0" y="321436"/>
                </a:lnTo>
                <a:lnTo>
                  <a:pt x="3468" y="365034"/>
                </a:lnTo>
                <a:lnTo>
                  <a:pt x="13571" y="406860"/>
                </a:lnTo>
                <a:lnTo>
                  <a:pt x="29854" y="446530"/>
                </a:lnTo>
                <a:lnTo>
                  <a:pt x="51861" y="483658"/>
                </a:lnTo>
                <a:lnTo>
                  <a:pt x="79138" y="517860"/>
                </a:lnTo>
                <a:lnTo>
                  <a:pt x="111229" y="548751"/>
                </a:lnTo>
                <a:lnTo>
                  <a:pt x="147681" y="575945"/>
                </a:lnTo>
                <a:lnTo>
                  <a:pt x="188037" y="599059"/>
                </a:lnTo>
                <a:lnTo>
                  <a:pt x="231843" y="617706"/>
                </a:lnTo>
                <a:lnTo>
                  <a:pt x="278644" y="631502"/>
                </a:lnTo>
                <a:lnTo>
                  <a:pt x="327985" y="640062"/>
                </a:lnTo>
                <a:lnTo>
                  <a:pt x="379412" y="643001"/>
                </a:lnTo>
                <a:lnTo>
                  <a:pt x="430857" y="640062"/>
                </a:lnTo>
                <a:lnTo>
                  <a:pt x="480211" y="631502"/>
                </a:lnTo>
                <a:lnTo>
                  <a:pt x="527019" y="617706"/>
                </a:lnTo>
                <a:lnTo>
                  <a:pt x="570827" y="599059"/>
                </a:lnTo>
                <a:lnTo>
                  <a:pt x="611181" y="575945"/>
                </a:lnTo>
                <a:lnTo>
                  <a:pt x="647628" y="548751"/>
                </a:lnTo>
                <a:lnTo>
                  <a:pt x="679713" y="517860"/>
                </a:lnTo>
                <a:lnTo>
                  <a:pt x="706983" y="483658"/>
                </a:lnTo>
                <a:lnTo>
                  <a:pt x="728982" y="446530"/>
                </a:lnTo>
                <a:lnTo>
                  <a:pt x="745259" y="406860"/>
                </a:lnTo>
                <a:lnTo>
                  <a:pt x="755357" y="365034"/>
                </a:lnTo>
                <a:lnTo>
                  <a:pt x="758825" y="321436"/>
                </a:lnTo>
                <a:lnTo>
                  <a:pt x="755357" y="277842"/>
                </a:lnTo>
                <a:lnTo>
                  <a:pt x="745259" y="236023"/>
                </a:lnTo>
                <a:lnTo>
                  <a:pt x="728982" y="196363"/>
                </a:lnTo>
                <a:lnTo>
                  <a:pt x="706983" y="159248"/>
                </a:lnTo>
                <a:lnTo>
                  <a:pt x="679713" y="125061"/>
                </a:lnTo>
                <a:lnTo>
                  <a:pt x="647628" y="94186"/>
                </a:lnTo>
                <a:lnTo>
                  <a:pt x="611181" y="67007"/>
                </a:lnTo>
                <a:lnTo>
                  <a:pt x="570827" y="43909"/>
                </a:lnTo>
                <a:lnTo>
                  <a:pt x="527019" y="25274"/>
                </a:lnTo>
                <a:lnTo>
                  <a:pt x="480211" y="11489"/>
                </a:lnTo>
                <a:lnTo>
                  <a:pt x="430857" y="2936"/>
                </a:lnTo>
                <a:lnTo>
                  <a:pt x="379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868718" y="5072634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0">
                <a:moveTo>
                  <a:pt x="0" y="0"/>
                </a:moveTo>
                <a:lnTo>
                  <a:pt x="432777" y="0"/>
                </a:lnTo>
              </a:path>
            </a:pathLst>
          </a:custGeom>
          <a:ln w="22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868718" y="4916423"/>
            <a:ext cx="114261" cy="120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1028700" y="4718303"/>
            <a:ext cx="113030" cy="318770"/>
          </a:xfrm>
          <a:custGeom>
            <a:avLst/>
            <a:gdLst/>
            <a:ahLst/>
            <a:cxnLst/>
            <a:rect l="l" t="t" r="r" b="b"/>
            <a:pathLst>
              <a:path w="113030" h="318770">
                <a:moveTo>
                  <a:pt x="79476" y="0"/>
                </a:moveTo>
                <a:lnTo>
                  <a:pt x="32245" y="0"/>
                </a:lnTo>
                <a:lnTo>
                  <a:pt x="19497" y="2101"/>
                </a:lnTo>
                <a:lnTo>
                  <a:pt x="9269" y="7953"/>
                </a:lnTo>
                <a:lnTo>
                  <a:pt x="2468" y="16877"/>
                </a:lnTo>
                <a:lnTo>
                  <a:pt x="0" y="28194"/>
                </a:lnTo>
                <a:lnTo>
                  <a:pt x="0" y="291211"/>
                </a:lnTo>
                <a:lnTo>
                  <a:pt x="2616" y="302013"/>
                </a:lnTo>
                <a:lnTo>
                  <a:pt x="9664" y="310673"/>
                </a:lnTo>
                <a:lnTo>
                  <a:pt x="19941" y="316428"/>
                </a:lnTo>
                <a:lnTo>
                  <a:pt x="32245" y="318516"/>
                </a:lnTo>
                <a:lnTo>
                  <a:pt x="79476" y="318516"/>
                </a:lnTo>
                <a:lnTo>
                  <a:pt x="92828" y="316285"/>
                </a:lnTo>
                <a:lnTo>
                  <a:pt x="103355" y="310292"/>
                </a:lnTo>
                <a:lnTo>
                  <a:pt x="110259" y="301585"/>
                </a:lnTo>
                <a:lnTo>
                  <a:pt x="112737" y="291211"/>
                </a:lnTo>
                <a:lnTo>
                  <a:pt x="112737" y="28194"/>
                </a:lnTo>
                <a:lnTo>
                  <a:pt x="110259" y="16877"/>
                </a:lnTo>
                <a:lnTo>
                  <a:pt x="103355" y="7953"/>
                </a:lnTo>
                <a:lnTo>
                  <a:pt x="92828" y="2101"/>
                </a:lnTo>
                <a:lnTo>
                  <a:pt x="79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188758" y="4821935"/>
            <a:ext cx="112737" cy="214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249597" y="320954"/>
            <a:ext cx="1442944" cy="32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236599" y="1574266"/>
            <a:ext cx="2268601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533900" y="1911095"/>
            <a:ext cx="7089775" cy="980440"/>
          </a:xfrm>
          <a:custGeom>
            <a:avLst/>
            <a:gdLst/>
            <a:ahLst/>
            <a:cxnLst/>
            <a:rect l="l" t="t" r="r" b="b"/>
            <a:pathLst>
              <a:path w="7089775" h="980439">
                <a:moveTo>
                  <a:pt x="6411086" y="0"/>
                </a:moveTo>
                <a:lnTo>
                  <a:pt x="0" y="0"/>
                </a:lnTo>
                <a:lnTo>
                  <a:pt x="0" y="979931"/>
                </a:lnTo>
                <a:lnTo>
                  <a:pt x="6411086" y="979931"/>
                </a:lnTo>
                <a:lnTo>
                  <a:pt x="6466896" y="978305"/>
                </a:lnTo>
                <a:lnTo>
                  <a:pt x="6521435" y="973509"/>
                </a:lnTo>
                <a:lnTo>
                  <a:pt x="6574530" y="965672"/>
                </a:lnTo>
                <a:lnTo>
                  <a:pt x="6626010" y="954920"/>
                </a:lnTo>
                <a:lnTo>
                  <a:pt x="6675703" y="941379"/>
                </a:lnTo>
                <a:lnTo>
                  <a:pt x="6723436" y="925177"/>
                </a:lnTo>
                <a:lnTo>
                  <a:pt x="6769039" y="906441"/>
                </a:lnTo>
                <a:lnTo>
                  <a:pt x="6812337" y="885297"/>
                </a:lnTo>
                <a:lnTo>
                  <a:pt x="6853161" y="861873"/>
                </a:lnTo>
                <a:lnTo>
                  <a:pt x="6891337" y="836294"/>
                </a:lnTo>
                <a:lnTo>
                  <a:pt x="6926694" y="808689"/>
                </a:lnTo>
                <a:lnTo>
                  <a:pt x="6959059" y="779184"/>
                </a:lnTo>
                <a:lnTo>
                  <a:pt x="6988261" y="747906"/>
                </a:lnTo>
                <a:lnTo>
                  <a:pt x="7014127" y="714981"/>
                </a:lnTo>
                <a:lnTo>
                  <a:pt x="7036486" y="680537"/>
                </a:lnTo>
                <a:lnTo>
                  <a:pt x="7055165" y="644700"/>
                </a:lnTo>
                <a:lnTo>
                  <a:pt x="7069993" y="607598"/>
                </a:lnTo>
                <a:lnTo>
                  <a:pt x="7080798" y="569357"/>
                </a:lnTo>
                <a:lnTo>
                  <a:pt x="7087406" y="530104"/>
                </a:lnTo>
                <a:lnTo>
                  <a:pt x="7089648" y="489965"/>
                </a:lnTo>
                <a:lnTo>
                  <a:pt x="7087406" y="449827"/>
                </a:lnTo>
                <a:lnTo>
                  <a:pt x="7080798" y="410574"/>
                </a:lnTo>
                <a:lnTo>
                  <a:pt x="7069993" y="372333"/>
                </a:lnTo>
                <a:lnTo>
                  <a:pt x="7055165" y="335231"/>
                </a:lnTo>
                <a:lnTo>
                  <a:pt x="7036486" y="299394"/>
                </a:lnTo>
                <a:lnTo>
                  <a:pt x="7014127" y="264950"/>
                </a:lnTo>
                <a:lnTo>
                  <a:pt x="6988261" y="232025"/>
                </a:lnTo>
                <a:lnTo>
                  <a:pt x="6959059" y="200747"/>
                </a:lnTo>
                <a:lnTo>
                  <a:pt x="6926694" y="171242"/>
                </a:lnTo>
                <a:lnTo>
                  <a:pt x="6891337" y="143637"/>
                </a:lnTo>
                <a:lnTo>
                  <a:pt x="6853161" y="118058"/>
                </a:lnTo>
                <a:lnTo>
                  <a:pt x="6812337" y="94634"/>
                </a:lnTo>
                <a:lnTo>
                  <a:pt x="6769039" y="73490"/>
                </a:lnTo>
                <a:lnTo>
                  <a:pt x="6723436" y="54754"/>
                </a:lnTo>
                <a:lnTo>
                  <a:pt x="6675703" y="38552"/>
                </a:lnTo>
                <a:lnTo>
                  <a:pt x="6626010" y="25011"/>
                </a:lnTo>
                <a:lnTo>
                  <a:pt x="6574530" y="14259"/>
                </a:lnTo>
                <a:lnTo>
                  <a:pt x="6521435" y="6422"/>
                </a:lnTo>
                <a:lnTo>
                  <a:pt x="6466896" y="1626"/>
                </a:lnTo>
                <a:lnTo>
                  <a:pt x="6411086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857519" y="1739900"/>
            <a:ext cx="1255395" cy="1422400"/>
          </a:xfrm>
          <a:custGeom>
            <a:avLst/>
            <a:gdLst/>
            <a:ahLst/>
            <a:cxnLst/>
            <a:rect l="l" t="t" r="r" b="b"/>
            <a:pathLst>
              <a:path w="1255395" h="1422400">
                <a:moveTo>
                  <a:pt x="669538" y="0"/>
                </a:moveTo>
                <a:lnTo>
                  <a:pt x="599965" y="0"/>
                </a:lnTo>
                <a:lnTo>
                  <a:pt x="573065" y="12700"/>
                </a:lnTo>
                <a:lnTo>
                  <a:pt x="546736" y="12700"/>
                </a:lnTo>
                <a:lnTo>
                  <a:pt x="521313" y="25400"/>
                </a:lnTo>
                <a:lnTo>
                  <a:pt x="496742" y="50800"/>
                </a:lnTo>
                <a:lnTo>
                  <a:pt x="474196" y="76200"/>
                </a:lnTo>
                <a:lnTo>
                  <a:pt x="452983" y="101600"/>
                </a:lnTo>
                <a:lnTo>
                  <a:pt x="432413" y="114300"/>
                </a:lnTo>
                <a:lnTo>
                  <a:pt x="164062" y="419100"/>
                </a:lnTo>
                <a:lnTo>
                  <a:pt x="70336" y="533400"/>
                </a:lnTo>
                <a:lnTo>
                  <a:pt x="59203" y="546100"/>
                </a:lnTo>
                <a:lnTo>
                  <a:pt x="29950" y="584200"/>
                </a:lnTo>
                <a:lnTo>
                  <a:pt x="10902" y="635000"/>
                </a:lnTo>
                <a:lnTo>
                  <a:pt x="819" y="685800"/>
                </a:lnTo>
                <a:lnTo>
                  <a:pt x="0" y="736600"/>
                </a:lnTo>
                <a:lnTo>
                  <a:pt x="8741" y="787400"/>
                </a:lnTo>
                <a:lnTo>
                  <a:pt x="23832" y="825500"/>
                </a:lnTo>
                <a:lnTo>
                  <a:pt x="44031" y="863600"/>
                </a:lnTo>
                <a:lnTo>
                  <a:pt x="68016" y="889000"/>
                </a:lnTo>
                <a:lnTo>
                  <a:pt x="94466" y="927100"/>
                </a:lnTo>
                <a:lnTo>
                  <a:pt x="213592" y="1066800"/>
                </a:lnTo>
                <a:lnTo>
                  <a:pt x="460734" y="1346200"/>
                </a:lnTo>
                <a:lnTo>
                  <a:pt x="475847" y="1358900"/>
                </a:lnTo>
                <a:lnTo>
                  <a:pt x="480361" y="1358900"/>
                </a:lnTo>
                <a:lnTo>
                  <a:pt x="485292" y="1371600"/>
                </a:lnTo>
                <a:lnTo>
                  <a:pt x="496167" y="1371600"/>
                </a:lnTo>
                <a:lnTo>
                  <a:pt x="526811" y="1397000"/>
                </a:lnTo>
                <a:lnTo>
                  <a:pt x="559587" y="1409700"/>
                </a:lnTo>
                <a:lnTo>
                  <a:pt x="593768" y="1422400"/>
                </a:lnTo>
                <a:lnTo>
                  <a:pt x="669488" y="1422400"/>
                </a:lnTo>
                <a:lnTo>
                  <a:pt x="709193" y="1409700"/>
                </a:lnTo>
                <a:lnTo>
                  <a:pt x="746589" y="1384300"/>
                </a:lnTo>
                <a:lnTo>
                  <a:pt x="780520" y="1358900"/>
                </a:lnTo>
                <a:lnTo>
                  <a:pt x="797718" y="1333500"/>
                </a:lnTo>
                <a:lnTo>
                  <a:pt x="831830" y="1295400"/>
                </a:lnTo>
                <a:lnTo>
                  <a:pt x="849100" y="1282700"/>
                </a:lnTo>
                <a:lnTo>
                  <a:pt x="592687" y="1282700"/>
                </a:lnTo>
                <a:lnTo>
                  <a:pt x="583797" y="1270000"/>
                </a:lnTo>
                <a:lnTo>
                  <a:pt x="571351" y="1270000"/>
                </a:lnTo>
                <a:lnTo>
                  <a:pt x="569192" y="1257300"/>
                </a:lnTo>
                <a:lnTo>
                  <a:pt x="561826" y="1257300"/>
                </a:lnTo>
                <a:lnTo>
                  <a:pt x="159109" y="800100"/>
                </a:lnTo>
                <a:lnTo>
                  <a:pt x="157077" y="787400"/>
                </a:lnTo>
                <a:lnTo>
                  <a:pt x="148949" y="787400"/>
                </a:lnTo>
                <a:lnTo>
                  <a:pt x="146917" y="774700"/>
                </a:lnTo>
                <a:lnTo>
                  <a:pt x="139297" y="774700"/>
                </a:lnTo>
                <a:lnTo>
                  <a:pt x="137011" y="762000"/>
                </a:lnTo>
                <a:lnTo>
                  <a:pt x="132947" y="762000"/>
                </a:lnTo>
                <a:lnTo>
                  <a:pt x="133328" y="749300"/>
                </a:lnTo>
                <a:lnTo>
                  <a:pt x="128756" y="736600"/>
                </a:lnTo>
                <a:lnTo>
                  <a:pt x="126851" y="736600"/>
                </a:lnTo>
                <a:lnTo>
                  <a:pt x="125708" y="723900"/>
                </a:lnTo>
                <a:lnTo>
                  <a:pt x="125200" y="723900"/>
                </a:lnTo>
                <a:lnTo>
                  <a:pt x="124819" y="711200"/>
                </a:lnTo>
                <a:lnTo>
                  <a:pt x="124565" y="711200"/>
                </a:lnTo>
                <a:lnTo>
                  <a:pt x="124565" y="698500"/>
                </a:lnTo>
                <a:lnTo>
                  <a:pt x="126851" y="698500"/>
                </a:lnTo>
                <a:lnTo>
                  <a:pt x="126851" y="685800"/>
                </a:lnTo>
                <a:lnTo>
                  <a:pt x="128756" y="685800"/>
                </a:lnTo>
                <a:lnTo>
                  <a:pt x="132693" y="673100"/>
                </a:lnTo>
                <a:lnTo>
                  <a:pt x="135106" y="673100"/>
                </a:lnTo>
                <a:lnTo>
                  <a:pt x="135868" y="660400"/>
                </a:lnTo>
                <a:lnTo>
                  <a:pt x="139805" y="660400"/>
                </a:lnTo>
                <a:lnTo>
                  <a:pt x="142472" y="647700"/>
                </a:lnTo>
                <a:lnTo>
                  <a:pt x="148949" y="647700"/>
                </a:lnTo>
                <a:lnTo>
                  <a:pt x="159109" y="635000"/>
                </a:lnTo>
                <a:lnTo>
                  <a:pt x="453622" y="292100"/>
                </a:lnTo>
                <a:lnTo>
                  <a:pt x="550523" y="190500"/>
                </a:lnTo>
                <a:lnTo>
                  <a:pt x="566652" y="165100"/>
                </a:lnTo>
                <a:lnTo>
                  <a:pt x="575034" y="165100"/>
                </a:lnTo>
                <a:lnTo>
                  <a:pt x="577955" y="152400"/>
                </a:lnTo>
                <a:lnTo>
                  <a:pt x="601323" y="152400"/>
                </a:lnTo>
                <a:lnTo>
                  <a:pt x="607038" y="139700"/>
                </a:lnTo>
                <a:lnTo>
                  <a:pt x="839665" y="139700"/>
                </a:lnTo>
                <a:lnTo>
                  <a:pt x="748547" y="38100"/>
                </a:lnTo>
                <a:lnTo>
                  <a:pt x="710447" y="12700"/>
                </a:lnTo>
                <a:lnTo>
                  <a:pt x="669538" y="0"/>
                </a:lnTo>
                <a:close/>
              </a:path>
              <a:path w="1255395" h="1422400">
                <a:moveTo>
                  <a:pt x="839665" y="139700"/>
                </a:moveTo>
                <a:lnTo>
                  <a:pt x="652377" y="139700"/>
                </a:lnTo>
                <a:lnTo>
                  <a:pt x="657330" y="152400"/>
                </a:lnTo>
                <a:lnTo>
                  <a:pt x="676634" y="152400"/>
                </a:lnTo>
                <a:lnTo>
                  <a:pt x="679555" y="165100"/>
                </a:lnTo>
                <a:lnTo>
                  <a:pt x="689715" y="165100"/>
                </a:lnTo>
                <a:lnTo>
                  <a:pt x="690731" y="177800"/>
                </a:lnTo>
                <a:lnTo>
                  <a:pt x="693779" y="177800"/>
                </a:lnTo>
                <a:lnTo>
                  <a:pt x="722989" y="203200"/>
                </a:lnTo>
                <a:lnTo>
                  <a:pt x="836019" y="342900"/>
                </a:lnTo>
                <a:lnTo>
                  <a:pt x="1082145" y="622300"/>
                </a:lnTo>
                <a:lnTo>
                  <a:pt x="1092702" y="635000"/>
                </a:lnTo>
                <a:lnTo>
                  <a:pt x="1103354" y="647700"/>
                </a:lnTo>
                <a:lnTo>
                  <a:pt x="1108434" y="647700"/>
                </a:lnTo>
                <a:lnTo>
                  <a:pt x="1119483" y="660400"/>
                </a:lnTo>
                <a:lnTo>
                  <a:pt x="1120499" y="673100"/>
                </a:lnTo>
                <a:lnTo>
                  <a:pt x="1122658" y="673100"/>
                </a:lnTo>
                <a:lnTo>
                  <a:pt x="1123801" y="685800"/>
                </a:lnTo>
                <a:lnTo>
                  <a:pt x="1127484" y="685800"/>
                </a:lnTo>
                <a:lnTo>
                  <a:pt x="1127484" y="698500"/>
                </a:lnTo>
                <a:lnTo>
                  <a:pt x="1128754" y="698500"/>
                </a:lnTo>
                <a:lnTo>
                  <a:pt x="1129008" y="711200"/>
                </a:lnTo>
                <a:lnTo>
                  <a:pt x="1129516" y="711200"/>
                </a:lnTo>
                <a:lnTo>
                  <a:pt x="1129516" y="736600"/>
                </a:lnTo>
                <a:lnTo>
                  <a:pt x="1126976" y="736600"/>
                </a:lnTo>
                <a:lnTo>
                  <a:pt x="1126341" y="749300"/>
                </a:lnTo>
                <a:lnTo>
                  <a:pt x="1123547" y="749300"/>
                </a:lnTo>
                <a:lnTo>
                  <a:pt x="1122531" y="762000"/>
                </a:lnTo>
                <a:lnTo>
                  <a:pt x="1118467" y="762000"/>
                </a:lnTo>
                <a:lnTo>
                  <a:pt x="1117451" y="774700"/>
                </a:lnTo>
                <a:lnTo>
                  <a:pt x="1111736" y="774700"/>
                </a:lnTo>
                <a:lnTo>
                  <a:pt x="1106021" y="787400"/>
                </a:lnTo>
                <a:lnTo>
                  <a:pt x="1105386" y="787400"/>
                </a:lnTo>
                <a:lnTo>
                  <a:pt x="1092702" y="800100"/>
                </a:lnTo>
                <a:lnTo>
                  <a:pt x="1086993" y="800100"/>
                </a:lnTo>
                <a:lnTo>
                  <a:pt x="1081129" y="812800"/>
                </a:lnTo>
                <a:lnTo>
                  <a:pt x="835003" y="1092200"/>
                </a:lnTo>
                <a:lnTo>
                  <a:pt x="720957" y="1219200"/>
                </a:lnTo>
                <a:lnTo>
                  <a:pt x="692763" y="1257300"/>
                </a:lnTo>
                <a:lnTo>
                  <a:pt x="685778" y="1257300"/>
                </a:lnTo>
                <a:lnTo>
                  <a:pt x="684762" y="1270000"/>
                </a:lnTo>
                <a:lnTo>
                  <a:pt x="668506" y="1270000"/>
                </a:lnTo>
                <a:lnTo>
                  <a:pt x="665585" y="1282700"/>
                </a:lnTo>
                <a:lnTo>
                  <a:pt x="849100" y="1282700"/>
                </a:lnTo>
                <a:lnTo>
                  <a:pt x="1122531" y="965200"/>
                </a:lnTo>
                <a:lnTo>
                  <a:pt x="1193143" y="889000"/>
                </a:lnTo>
                <a:lnTo>
                  <a:pt x="1219451" y="850900"/>
                </a:lnTo>
                <a:lnTo>
                  <a:pt x="1238615" y="812800"/>
                </a:lnTo>
                <a:lnTo>
                  <a:pt x="1250572" y="762000"/>
                </a:lnTo>
                <a:lnTo>
                  <a:pt x="1255262" y="723900"/>
                </a:lnTo>
                <a:lnTo>
                  <a:pt x="1252623" y="673100"/>
                </a:lnTo>
                <a:lnTo>
                  <a:pt x="1242595" y="635000"/>
                </a:lnTo>
                <a:lnTo>
                  <a:pt x="1225117" y="584200"/>
                </a:lnTo>
                <a:lnTo>
                  <a:pt x="1200128" y="546100"/>
                </a:lnTo>
                <a:lnTo>
                  <a:pt x="1185257" y="533400"/>
                </a:lnTo>
                <a:lnTo>
                  <a:pt x="1169648" y="508000"/>
                </a:lnTo>
                <a:lnTo>
                  <a:pt x="1137644" y="482600"/>
                </a:lnTo>
                <a:lnTo>
                  <a:pt x="942470" y="254000"/>
                </a:lnTo>
                <a:lnTo>
                  <a:pt x="839665" y="139700"/>
                </a:lnTo>
                <a:close/>
              </a:path>
              <a:path w="1255395" h="1422400">
                <a:moveTo>
                  <a:pt x="684000" y="1262379"/>
                </a:moveTo>
                <a:lnTo>
                  <a:pt x="681333" y="1270000"/>
                </a:lnTo>
                <a:lnTo>
                  <a:pt x="681714" y="1270000"/>
                </a:lnTo>
                <a:lnTo>
                  <a:pt x="684000" y="1262379"/>
                </a:lnTo>
                <a:close/>
              </a:path>
              <a:path w="1255395" h="1422400">
                <a:moveTo>
                  <a:pt x="685778" y="1257300"/>
                </a:moveTo>
                <a:lnTo>
                  <a:pt x="685524" y="1257300"/>
                </a:lnTo>
                <a:lnTo>
                  <a:pt x="684000" y="1262379"/>
                </a:lnTo>
                <a:lnTo>
                  <a:pt x="685778" y="1257300"/>
                </a:lnTo>
                <a:close/>
              </a:path>
              <a:path w="1255395" h="1422400">
                <a:moveTo>
                  <a:pt x="1129135" y="723900"/>
                </a:moveTo>
                <a:lnTo>
                  <a:pt x="1128373" y="736600"/>
                </a:lnTo>
                <a:lnTo>
                  <a:pt x="1128754" y="736600"/>
                </a:lnTo>
                <a:lnTo>
                  <a:pt x="1129135" y="723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914775" y="1787651"/>
            <a:ext cx="1130300" cy="1290955"/>
          </a:xfrm>
          <a:custGeom>
            <a:avLst/>
            <a:gdLst/>
            <a:ahLst/>
            <a:cxnLst/>
            <a:rect l="l" t="t" r="r" b="b"/>
            <a:pathLst>
              <a:path w="1130300" h="1290955">
                <a:moveTo>
                  <a:pt x="564896" y="0"/>
                </a:moveTo>
                <a:lnTo>
                  <a:pt x="507968" y="12557"/>
                </a:lnTo>
                <a:lnTo>
                  <a:pt x="457708" y="50164"/>
                </a:lnTo>
                <a:lnTo>
                  <a:pt x="44576" y="523367"/>
                </a:lnTo>
                <a:lnTo>
                  <a:pt x="19812" y="560321"/>
                </a:lnTo>
                <a:lnTo>
                  <a:pt x="4952" y="601749"/>
                </a:lnTo>
                <a:lnTo>
                  <a:pt x="0" y="645414"/>
                </a:lnTo>
                <a:lnTo>
                  <a:pt x="4952" y="689078"/>
                </a:lnTo>
                <a:lnTo>
                  <a:pt x="19812" y="730506"/>
                </a:lnTo>
                <a:lnTo>
                  <a:pt x="44576" y="767461"/>
                </a:lnTo>
                <a:lnTo>
                  <a:pt x="457708" y="1240663"/>
                </a:lnTo>
                <a:lnTo>
                  <a:pt x="507968" y="1278270"/>
                </a:lnTo>
                <a:lnTo>
                  <a:pt x="564896" y="1290827"/>
                </a:lnTo>
                <a:lnTo>
                  <a:pt x="593758" y="1287686"/>
                </a:lnTo>
                <a:lnTo>
                  <a:pt x="647817" y="1262592"/>
                </a:lnTo>
                <a:lnTo>
                  <a:pt x="1085469" y="767461"/>
                </a:lnTo>
                <a:lnTo>
                  <a:pt x="1110234" y="730506"/>
                </a:lnTo>
                <a:lnTo>
                  <a:pt x="1125093" y="689078"/>
                </a:lnTo>
                <a:lnTo>
                  <a:pt x="1130046" y="645414"/>
                </a:lnTo>
                <a:lnTo>
                  <a:pt x="1125093" y="601749"/>
                </a:lnTo>
                <a:lnTo>
                  <a:pt x="1110234" y="560321"/>
                </a:lnTo>
                <a:lnTo>
                  <a:pt x="1085469" y="523367"/>
                </a:lnTo>
                <a:lnTo>
                  <a:pt x="671322" y="50164"/>
                </a:lnTo>
                <a:lnTo>
                  <a:pt x="621680" y="12557"/>
                </a:lnTo>
                <a:lnTo>
                  <a:pt x="564896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249597" y="320954"/>
            <a:ext cx="1442944" cy="3274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35" y="3222117"/>
            <a:ext cx="640080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163" y="2682367"/>
            <a:ext cx="5214620" cy="3012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994400" y="6409531"/>
            <a:ext cx="203200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1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jpg"/><Relationship Id="rId8" Type="http://schemas.openxmlformats.org/officeDocument/2006/relationships/image" Target="../media/image44.png"/><Relationship Id="rId9" Type="http://schemas.openxmlformats.org/officeDocument/2006/relationships/image" Target="../media/image45.jpg"/><Relationship Id="rId10" Type="http://schemas.openxmlformats.org/officeDocument/2006/relationships/image" Target="../media/image46.jpg"/><Relationship Id="rId11" Type="http://schemas.openxmlformats.org/officeDocument/2006/relationships/image" Target="../media/image47.jpg"/><Relationship Id="rId12" Type="http://schemas.openxmlformats.org/officeDocument/2006/relationships/image" Target="../media/image4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16.jpg"/><Relationship Id="rId10" Type="http://schemas.openxmlformats.org/officeDocument/2006/relationships/image" Target="../media/image5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cvicse.com/" TargetMode="External"/><Relationship Id="rId4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102" y="0"/>
            <a:ext cx="7102475" cy="4099560"/>
          </a:xfrm>
          <a:custGeom>
            <a:avLst/>
            <a:gdLst/>
            <a:ahLst/>
            <a:cxnLst/>
            <a:rect l="l" t="t" r="r" b="b"/>
            <a:pathLst>
              <a:path w="7102475" h="4099560">
                <a:moveTo>
                  <a:pt x="7101895" y="0"/>
                </a:moveTo>
                <a:lnTo>
                  <a:pt x="0" y="0"/>
                </a:lnTo>
                <a:lnTo>
                  <a:pt x="4617777" y="4099560"/>
                </a:lnTo>
                <a:lnTo>
                  <a:pt x="7101895" y="1894214"/>
                </a:lnTo>
                <a:lnTo>
                  <a:pt x="7101895" y="0"/>
                </a:lnTo>
                <a:close/>
              </a:path>
            </a:pathLst>
          </a:custGeom>
          <a:solidFill>
            <a:srgbClr val="44536A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67700" y="3630167"/>
            <a:ext cx="3924300" cy="3228340"/>
          </a:xfrm>
          <a:custGeom>
            <a:avLst/>
            <a:gdLst/>
            <a:ahLst/>
            <a:cxnLst/>
            <a:rect l="l" t="t" r="r" b="b"/>
            <a:pathLst>
              <a:path w="3924300" h="3228340">
                <a:moveTo>
                  <a:pt x="2951226" y="0"/>
                </a:moveTo>
                <a:lnTo>
                  <a:pt x="0" y="2638043"/>
                </a:lnTo>
                <a:lnTo>
                  <a:pt x="659806" y="3227831"/>
                </a:lnTo>
                <a:lnTo>
                  <a:pt x="3924298" y="3227831"/>
                </a:lnTo>
                <a:lnTo>
                  <a:pt x="3924298" y="869810"/>
                </a:lnTo>
                <a:lnTo>
                  <a:pt x="2951226" y="0"/>
                </a:lnTo>
                <a:close/>
              </a:path>
            </a:pathLst>
          </a:custGeom>
          <a:solidFill>
            <a:srgbClr val="44536A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24371" y="0"/>
            <a:ext cx="616762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06840" y="971094"/>
            <a:ext cx="3185160" cy="5694680"/>
          </a:xfrm>
          <a:custGeom>
            <a:avLst/>
            <a:gdLst/>
            <a:ahLst/>
            <a:cxnLst/>
            <a:rect l="l" t="t" r="r" b="b"/>
            <a:pathLst>
              <a:path w="3185159" h="5694680">
                <a:moveTo>
                  <a:pt x="3185158" y="0"/>
                </a:moveTo>
                <a:lnTo>
                  <a:pt x="0" y="2847287"/>
                </a:lnTo>
                <a:lnTo>
                  <a:pt x="3185158" y="5694574"/>
                </a:lnTo>
                <a:lnTo>
                  <a:pt x="3185158" y="0"/>
                </a:lnTo>
                <a:close/>
              </a:path>
            </a:pathLst>
          </a:custGeom>
          <a:solidFill>
            <a:srgbClr val="C00000">
              <a:alpha val="8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86871" y="2560956"/>
            <a:ext cx="1405255" cy="2512060"/>
          </a:xfrm>
          <a:custGeom>
            <a:avLst/>
            <a:gdLst/>
            <a:ahLst/>
            <a:cxnLst/>
            <a:rect l="l" t="t" r="r" b="b"/>
            <a:pathLst>
              <a:path w="1405254" h="2512060">
                <a:moveTo>
                  <a:pt x="1405126" y="0"/>
                </a:moveTo>
                <a:lnTo>
                  <a:pt x="0" y="1255901"/>
                </a:lnTo>
                <a:lnTo>
                  <a:pt x="1405126" y="2511802"/>
                </a:lnTo>
                <a:lnTo>
                  <a:pt x="140512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2023" y="0"/>
            <a:ext cx="2022475" cy="897890"/>
          </a:xfrm>
          <a:custGeom>
            <a:avLst/>
            <a:gdLst/>
            <a:ahLst/>
            <a:cxnLst/>
            <a:rect l="l" t="t" r="r" b="b"/>
            <a:pathLst>
              <a:path w="2022475" h="897890">
                <a:moveTo>
                  <a:pt x="2022348" y="0"/>
                </a:moveTo>
                <a:lnTo>
                  <a:pt x="0" y="0"/>
                </a:lnTo>
                <a:lnTo>
                  <a:pt x="1011174" y="897636"/>
                </a:lnTo>
                <a:lnTo>
                  <a:pt x="20223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35916" y="0"/>
            <a:ext cx="5256530" cy="2392680"/>
          </a:xfrm>
          <a:custGeom>
            <a:avLst/>
            <a:gdLst/>
            <a:ahLst/>
            <a:cxnLst/>
            <a:rect l="l" t="t" r="r" b="b"/>
            <a:pathLst>
              <a:path w="5256530" h="2392680">
                <a:moveTo>
                  <a:pt x="5256081" y="0"/>
                </a:moveTo>
                <a:lnTo>
                  <a:pt x="0" y="0"/>
                </a:lnTo>
                <a:lnTo>
                  <a:pt x="2695762" y="2392679"/>
                </a:lnTo>
                <a:lnTo>
                  <a:pt x="5256081" y="120216"/>
                </a:lnTo>
                <a:lnTo>
                  <a:pt x="5256081" y="0"/>
                </a:lnTo>
                <a:close/>
              </a:path>
            </a:pathLst>
          </a:custGeom>
          <a:solidFill>
            <a:srgbClr val="44536A">
              <a:alpha val="6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4954" y="1709420"/>
            <a:ext cx="5160645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420495">
              <a:lnSpc>
                <a:spcPct val="100000"/>
              </a:lnSpc>
              <a:spcBef>
                <a:spcPts val="100"/>
              </a:spcBef>
            </a:pPr>
            <a:r>
              <a:rPr dirty="0" sz="7200" spc="95" b="1">
                <a:solidFill>
                  <a:srgbClr val="C00000"/>
                </a:solidFill>
                <a:latin typeface="微软雅黑"/>
                <a:cs typeface="微软雅黑"/>
              </a:rPr>
              <a:t>精</a:t>
            </a:r>
            <a:r>
              <a:rPr dirty="0" sz="7200" spc="90" b="1">
                <a:solidFill>
                  <a:srgbClr val="C00000"/>
                </a:solidFill>
                <a:latin typeface="微软雅黑"/>
                <a:cs typeface="微软雅黑"/>
              </a:rPr>
              <a:t>益求精</a:t>
            </a:r>
            <a:endParaRPr sz="7200">
              <a:latin typeface="微软雅黑"/>
              <a:cs typeface="微软雅黑"/>
            </a:endParaRPr>
          </a:p>
          <a:p>
            <a:pPr algn="ctr" marL="1428115">
              <a:lnSpc>
                <a:spcPct val="100000"/>
              </a:lnSpc>
              <a:spcBef>
                <a:spcPts val="5"/>
              </a:spcBef>
            </a:pPr>
            <a:r>
              <a:rPr dirty="0" sz="7200" spc="95" b="1">
                <a:solidFill>
                  <a:srgbClr val="C00000"/>
                </a:solidFill>
                <a:latin typeface="微软雅黑"/>
                <a:cs typeface="微软雅黑"/>
              </a:rPr>
              <a:t>强化执行</a:t>
            </a:r>
            <a:endParaRPr sz="72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9431" y="5586984"/>
            <a:ext cx="4366260" cy="681355"/>
          </a:xfrm>
          <a:custGeom>
            <a:avLst/>
            <a:gdLst/>
            <a:ahLst/>
            <a:cxnLst/>
            <a:rect l="l" t="t" r="r" b="b"/>
            <a:pathLst>
              <a:path w="4366260" h="681354">
                <a:moveTo>
                  <a:pt x="4025646" y="0"/>
                </a:moveTo>
                <a:lnTo>
                  <a:pt x="340614" y="0"/>
                </a:lnTo>
                <a:lnTo>
                  <a:pt x="294395" y="3109"/>
                </a:lnTo>
                <a:lnTo>
                  <a:pt x="250066" y="12167"/>
                </a:lnTo>
                <a:lnTo>
                  <a:pt x="208033" y="26767"/>
                </a:lnTo>
                <a:lnTo>
                  <a:pt x="168701" y="46504"/>
                </a:lnTo>
                <a:lnTo>
                  <a:pt x="132476" y="70972"/>
                </a:lnTo>
                <a:lnTo>
                  <a:pt x="99764" y="99764"/>
                </a:lnTo>
                <a:lnTo>
                  <a:pt x="70972" y="132476"/>
                </a:lnTo>
                <a:lnTo>
                  <a:pt x="46504" y="168701"/>
                </a:lnTo>
                <a:lnTo>
                  <a:pt x="26767" y="208033"/>
                </a:lnTo>
                <a:lnTo>
                  <a:pt x="12167" y="250066"/>
                </a:lnTo>
                <a:lnTo>
                  <a:pt x="3109" y="294395"/>
                </a:lnTo>
                <a:lnTo>
                  <a:pt x="0" y="340613"/>
                </a:lnTo>
                <a:lnTo>
                  <a:pt x="3110" y="386835"/>
                </a:lnTo>
                <a:lnTo>
                  <a:pt x="12168" y="431165"/>
                </a:lnTo>
                <a:lnTo>
                  <a:pt x="26770" y="473200"/>
                </a:lnTo>
                <a:lnTo>
                  <a:pt x="46508" y="512532"/>
                </a:lnTo>
                <a:lnTo>
                  <a:pt x="70977" y="548756"/>
                </a:lnTo>
                <a:lnTo>
                  <a:pt x="99770" y="581467"/>
                </a:lnTo>
                <a:lnTo>
                  <a:pt x="132482" y="610259"/>
                </a:lnTo>
                <a:lnTo>
                  <a:pt x="168706" y="634726"/>
                </a:lnTo>
                <a:lnTo>
                  <a:pt x="208038" y="654462"/>
                </a:lnTo>
                <a:lnTo>
                  <a:pt x="250070" y="669061"/>
                </a:lnTo>
                <a:lnTo>
                  <a:pt x="294399" y="678118"/>
                </a:lnTo>
                <a:lnTo>
                  <a:pt x="340614" y="681227"/>
                </a:lnTo>
                <a:lnTo>
                  <a:pt x="4025646" y="681227"/>
                </a:lnTo>
                <a:lnTo>
                  <a:pt x="4071860" y="678118"/>
                </a:lnTo>
                <a:lnTo>
                  <a:pt x="4116187" y="669060"/>
                </a:lnTo>
                <a:lnTo>
                  <a:pt x="4158219" y="654460"/>
                </a:lnTo>
                <a:lnTo>
                  <a:pt x="4197551" y="634723"/>
                </a:lnTo>
                <a:lnTo>
                  <a:pt x="4233777" y="610255"/>
                </a:lnTo>
                <a:lnTo>
                  <a:pt x="4266489" y="581463"/>
                </a:lnTo>
                <a:lnTo>
                  <a:pt x="4295283" y="548751"/>
                </a:lnTo>
                <a:lnTo>
                  <a:pt x="4319752" y="512526"/>
                </a:lnTo>
                <a:lnTo>
                  <a:pt x="4339490" y="473194"/>
                </a:lnTo>
                <a:lnTo>
                  <a:pt x="4354091" y="431161"/>
                </a:lnTo>
                <a:lnTo>
                  <a:pt x="4363150" y="386832"/>
                </a:lnTo>
                <a:lnTo>
                  <a:pt x="4366259" y="340613"/>
                </a:lnTo>
                <a:lnTo>
                  <a:pt x="4363150" y="294395"/>
                </a:lnTo>
                <a:lnTo>
                  <a:pt x="4354090" y="250066"/>
                </a:lnTo>
                <a:lnTo>
                  <a:pt x="4339488" y="208033"/>
                </a:lnTo>
                <a:lnTo>
                  <a:pt x="4319749" y="168701"/>
                </a:lnTo>
                <a:lnTo>
                  <a:pt x="4295280" y="132476"/>
                </a:lnTo>
                <a:lnTo>
                  <a:pt x="4266485" y="99764"/>
                </a:lnTo>
                <a:lnTo>
                  <a:pt x="4233772" y="70972"/>
                </a:lnTo>
                <a:lnTo>
                  <a:pt x="4197547" y="46504"/>
                </a:lnTo>
                <a:lnTo>
                  <a:pt x="4158216" y="26767"/>
                </a:lnTo>
                <a:lnTo>
                  <a:pt x="4116184" y="12167"/>
                </a:lnTo>
                <a:lnTo>
                  <a:pt x="4071859" y="3109"/>
                </a:lnTo>
                <a:lnTo>
                  <a:pt x="402564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28116" y="5742432"/>
            <a:ext cx="3919854" cy="399415"/>
          </a:xfrm>
          <a:custGeom>
            <a:avLst/>
            <a:gdLst/>
            <a:ahLst/>
            <a:cxnLst/>
            <a:rect l="l" t="t" r="r" b="b"/>
            <a:pathLst>
              <a:path w="3919854" h="399414">
                <a:moveTo>
                  <a:pt x="0" y="399288"/>
                </a:moveTo>
                <a:lnTo>
                  <a:pt x="3919728" y="399288"/>
                </a:lnTo>
                <a:lnTo>
                  <a:pt x="3919728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06551" y="5765698"/>
            <a:ext cx="327850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0" algn="l"/>
              </a:tabLst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中创软件质量管理部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刘芹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504" y="400203"/>
            <a:ext cx="1444024" cy="32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045200" y="6388100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宋体"/>
                <a:cs typeface="宋体"/>
              </a:rPr>
              <a:t>1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163" y="963930"/>
            <a:ext cx="51003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 b="1">
                <a:latin typeface="等线"/>
                <a:cs typeface="等线"/>
              </a:rPr>
              <a:t>中创软件数字神经系统</a:t>
            </a:r>
            <a:endParaRPr sz="4000">
              <a:latin typeface="等线"/>
              <a:cs typeface="等线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5"/>
              <a:t>以项目的全生命周期为主线</a:t>
            </a:r>
          </a:p>
          <a:p>
            <a:pPr marL="584200" indent="-571500">
              <a:lnSpc>
                <a:spcPct val="100000"/>
              </a:lnSpc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5"/>
              <a:t>项目管理统一视图的监控</a:t>
            </a:r>
          </a:p>
          <a:p>
            <a:pPr marL="584200" indent="-571500">
              <a:lnSpc>
                <a:spcPct val="100000"/>
              </a:lnSpc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5"/>
              <a:t>风险管控为导向辅助统计分析</a:t>
            </a:r>
          </a:p>
          <a:p>
            <a:pPr marL="584200" indent="-571500">
              <a:lnSpc>
                <a:spcPct val="100000"/>
              </a:lnSpc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10"/>
              <a:t>各部门工作</a:t>
            </a:r>
            <a:r>
              <a:rPr dirty="0" spc="-5"/>
              <a:t>协</a:t>
            </a:r>
            <a:r>
              <a:rPr dirty="0" spc="-10"/>
              <a:t>同及时响应</a:t>
            </a:r>
          </a:p>
          <a:p>
            <a:pPr marL="584200" marR="5715" indent="-571500">
              <a:lnSpc>
                <a:spcPct val="100000"/>
              </a:lnSpc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5"/>
              <a:t>统一管理平台进行资产和知识 </a:t>
            </a:r>
            <a:r>
              <a:rPr dirty="0" spc="-5"/>
              <a:t>积累</a:t>
            </a:r>
          </a:p>
          <a:p>
            <a:pPr marL="584200" indent="-571500">
              <a:lnSpc>
                <a:spcPct val="100000"/>
              </a:lnSpc>
              <a:buFont typeface="Wingdings"/>
              <a:buChar char=""/>
              <a:tabLst>
                <a:tab pos="583565" algn="l"/>
                <a:tab pos="584200" algn="l"/>
              </a:tabLst>
            </a:pPr>
            <a:r>
              <a:rPr dirty="0" spc="-10"/>
              <a:t>......</a:t>
            </a:r>
          </a:p>
        </p:txBody>
      </p:sp>
      <p:sp>
        <p:nvSpPr>
          <p:cNvPr id="4" name="object 4"/>
          <p:cNvSpPr/>
          <p:nvPr/>
        </p:nvSpPr>
        <p:spPr>
          <a:xfrm>
            <a:off x="6070091" y="2496311"/>
            <a:ext cx="6121908" cy="378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1133854"/>
            <a:ext cx="11894819" cy="5724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31" y="1129282"/>
            <a:ext cx="11904345" cy="5728970"/>
          </a:xfrm>
          <a:custGeom>
            <a:avLst/>
            <a:gdLst/>
            <a:ahLst/>
            <a:cxnLst/>
            <a:rect l="l" t="t" r="r" b="b"/>
            <a:pathLst>
              <a:path w="11904345" h="5728970">
                <a:moveTo>
                  <a:pt x="11903964" y="5728714"/>
                </a:moveTo>
                <a:lnTo>
                  <a:pt x="11903964" y="0"/>
                </a:lnTo>
                <a:lnTo>
                  <a:pt x="0" y="0"/>
                </a:lnTo>
                <a:lnTo>
                  <a:pt x="0" y="572871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0295" y="5146547"/>
            <a:ext cx="8715756" cy="1568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295" y="5146547"/>
            <a:ext cx="8716010" cy="1568450"/>
          </a:xfrm>
          <a:custGeom>
            <a:avLst/>
            <a:gdLst/>
            <a:ahLst/>
            <a:cxnLst/>
            <a:rect l="l" t="t" r="r" b="b"/>
            <a:pathLst>
              <a:path w="8716010" h="1568450">
                <a:moveTo>
                  <a:pt x="0" y="1568195"/>
                </a:moveTo>
                <a:lnTo>
                  <a:pt x="8715756" y="1568195"/>
                </a:lnTo>
                <a:lnTo>
                  <a:pt x="8715756" y="0"/>
                </a:lnTo>
                <a:lnTo>
                  <a:pt x="0" y="0"/>
                </a:lnTo>
                <a:lnTo>
                  <a:pt x="0" y="156819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15288" y="324993"/>
            <a:ext cx="453453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数字神经系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统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公司大脑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104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276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6967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4840" y="1965960"/>
            <a:ext cx="374903" cy="4517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840" y="1965960"/>
            <a:ext cx="375285" cy="4517390"/>
          </a:xfrm>
          <a:custGeom>
            <a:avLst/>
            <a:gdLst/>
            <a:ahLst/>
            <a:cxnLst/>
            <a:rect l="l" t="t" r="r" b="b"/>
            <a:pathLst>
              <a:path w="375284" h="4517390">
                <a:moveTo>
                  <a:pt x="0" y="4517136"/>
                </a:moveTo>
                <a:lnTo>
                  <a:pt x="374903" y="4517136"/>
                </a:lnTo>
                <a:lnTo>
                  <a:pt x="374903" y="0"/>
                </a:lnTo>
                <a:lnTo>
                  <a:pt x="0" y="0"/>
                </a:lnTo>
                <a:lnTo>
                  <a:pt x="0" y="45171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324993"/>
            <a:ext cx="453453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数字神经系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统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公司大脑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02714" y="3783329"/>
            <a:ext cx="8387080" cy="0"/>
          </a:xfrm>
          <a:custGeom>
            <a:avLst/>
            <a:gdLst/>
            <a:ahLst/>
            <a:cxnLst/>
            <a:rect l="l" t="t" r="r" b="b"/>
            <a:pathLst>
              <a:path w="8387080" h="0">
                <a:moveTo>
                  <a:pt x="0" y="0"/>
                </a:moveTo>
                <a:lnTo>
                  <a:pt x="8386826" y="0"/>
                </a:lnTo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13453" y="1632966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4" h="1297305">
                <a:moveTo>
                  <a:pt x="0" y="648462"/>
                </a:moveTo>
                <a:lnTo>
                  <a:pt x="1778" y="600065"/>
                </a:lnTo>
                <a:lnTo>
                  <a:pt x="7030" y="552636"/>
                </a:lnTo>
                <a:lnTo>
                  <a:pt x="15631" y="506297"/>
                </a:lnTo>
                <a:lnTo>
                  <a:pt x="27454" y="461176"/>
                </a:lnTo>
                <a:lnTo>
                  <a:pt x="42375" y="417396"/>
                </a:lnTo>
                <a:lnTo>
                  <a:pt x="60268" y="375084"/>
                </a:lnTo>
                <a:lnTo>
                  <a:pt x="81008" y="334366"/>
                </a:lnTo>
                <a:lnTo>
                  <a:pt x="104470" y="295365"/>
                </a:lnTo>
                <a:lnTo>
                  <a:pt x="130527" y="258209"/>
                </a:lnTo>
                <a:lnTo>
                  <a:pt x="159055" y="223021"/>
                </a:lnTo>
                <a:lnTo>
                  <a:pt x="189928" y="189928"/>
                </a:lnTo>
                <a:lnTo>
                  <a:pt x="223021" y="159055"/>
                </a:lnTo>
                <a:lnTo>
                  <a:pt x="258209" y="130527"/>
                </a:lnTo>
                <a:lnTo>
                  <a:pt x="295365" y="104470"/>
                </a:lnTo>
                <a:lnTo>
                  <a:pt x="334366" y="81008"/>
                </a:lnTo>
                <a:lnTo>
                  <a:pt x="375084" y="60268"/>
                </a:lnTo>
                <a:lnTo>
                  <a:pt x="417396" y="42375"/>
                </a:lnTo>
                <a:lnTo>
                  <a:pt x="461176" y="27454"/>
                </a:lnTo>
                <a:lnTo>
                  <a:pt x="506297" y="15631"/>
                </a:lnTo>
                <a:lnTo>
                  <a:pt x="552636" y="7030"/>
                </a:lnTo>
                <a:lnTo>
                  <a:pt x="600065" y="1778"/>
                </a:lnTo>
                <a:lnTo>
                  <a:pt x="648462" y="0"/>
                </a:lnTo>
                <a:lnTo>
                  <a:pt x="696858" y="1778"/>
                </a:lnTo>
                <a:lnTo>
                  <a:pt x="744287" y="7030"/>
                </a:lnTo>
                <a:lnTo>
                  <a:pt x="790626" y="15631"/>
                </a:lnTo>
                <a:lnTo>
                  <a:pt x="835747" y="27454"/>
                </a:lnTo>
                <a:lnTo>
                  <a:pt x="879527" y="42375"/>
                </a:lnTo>
                <a:lnTo>
                  <a:pt x="921839" y="60268"/>
                </a:lnTo>
                <a:lnTo>
                  <a:pt x="962557" y="81008"/>
                </a:lnTo>
                <a:lnTo>
                  <a:pt x="1001558" y="104470"/>
                </a:lnTo>
                <a:lnTo>
                  <a:pt x="1038714" y="130527"/>
                </a:lnTo>
                <a:lnTo>
                  <a:pt x="1073902" y="159055"/>
                </a:lnTo>
                <a:lnTo>
                  <a:pt x="1106995" y="189928"/>
                </a:lnTo>
                <a:lnTo>
                  <a:pt x="1137868" y="223021"/>
                </a:lnTo>
                <a:lnTo>
                  <a:pt x="1166396" y="258209"/>
                </a:lnTo>
                <a:lnTo>
                  <a:pt x="1192453" y="295365"/>
                </a:lnTo>
                <a:lnTo>
                  <a:pt x="1215915" y="334366"/>
                </a:lnTo>
                <a:lnTo>
                  <a:pt x="1236655" y="375084"/>
                </a:lnTo>
                <a:lnTo>
                  <a:pt x="1254548" y="417396"/>
                </a:lnTo>
                <a:lnTo>
                  <a:pt x="1269469" y="461176"/>
                </a:lnTo>
                <a:lnTo>
                  <a:pt x="1281292" y="506297"/>
                </a:lnTo>
                <a:lnTo>
                  <a:pt x="1289893" y="552636"/>
                </a:lnTo>
                <a:lnTo>
                  <a:pt x="1295145" y="600065"/>
                </a:lnTo>
                <a:lnTo>
                  <a:pt x="1296924" y="648462"/>
                </a:lnTo>
                <a:lnTo>
                  <a:pt x="1295145" y="696858"/>
                </a:lnTo>
                <a:lnTo>
                  <a:pt x="1289893" y="744287"/>
                </a:lnTo>
                <a:lnTo>
                  <a:pt x="1281292" y="790626"/>
                </a:lnTo>
                <a:lnTo>
                  <a:pt x="1269469" y="835747"/>
                </a:lnTo>
                <a:lnTo>
                  <a:pt x="1254548" y="879527"/>
                </a:lnTo>
                <a:lnTo>
                  <a:pt x="1236655" y="921839"/>
                </a:lnTo>
                <a:lnTo>
                  <a:pt x="1215915" y="962557"/>
                </a:lnTo>
                <a:lnTo>
                  <a:pt x="1192453" y="1001558"/>
                </a:lnTo>
                <a:lnTo>
                  <a:pt x="1166396" y="1038714"/>
                </a:lnTo>
                <a:lnTo>
                  <a:pt x="1137868" y="1073902"/>
                </a:lnTo>
                <a:lnTo>
                  <a:pt x="1106995" y="1106995"/>
                </a:lnTo>
                <a:lnTo>
                  <a:pt x="1073902" y="1137868"/>
                </a:lnTo>
                <a:lnTo>
                  <a:pt x="1038714" y="1166396"/>
                </a:lnTo>
                <a:lnTo>
                  <a:pt x="1001558" y="1192453"/>
                </a:lnTo>
                <a:lnTo>
                  <a:pt x="962557" y="1215915"/>
                </a:lnTo>
                <a:lnTo>
                  <a:pt x="921839" y="1236655"/>
                </a:lnTo>
                <a:lnTo>
                  <a:pt x="879527" y="1254548"/>
                </a:lnTo>
                <a:lnTo>
                  <a:pt x="835747" y="1269469"/>
                </a:lnTo>
                <a:lnTo>
                  <a:pt x="790626" y="1281292"/>
                </a:lnTo>
                <a:lnTo>
                  <a:pt x="744287" y="1289893"/>
                </a:lnTo>
                <a:lnTo>
                  <a:pt x="696858" y="1295145"/>
                </a:lnTo>
                <a:lnTo>
                  <a:pt x="648462" y="1296924"/>
                </a:lnTo>
                <a:lnTo>
                  <a:pt x="600065" y="1295145"/>
                </a:lnTo>
                <a:lnTo>
                  <a:pt x="552636" y="1289893"/>
                </a:lnTo>
                <a:lnTo>
                  <a:pt x="506297" y="1281292"/>
                </a:lnTo>
                <a:lnTo>
                  <a:pt x="461176" y="1269469"/>
                </a:lnTo>
                <a:lnTo>
                  <a:pt x="417396" y="1254548"/>
                </a:lnTo>
                <a:lnTo>
                  <a:pt x="375084" y="1236655"/>
                </a:lnTo>
                <a:lnTo>
                  <a:pt x="334366" y="1215915"/>
                </a:lnTo>
                <a:lnTo>
                  <a:pt x="295365" y="1192453"/>
                </a:lnTo>
                <a:lnTo>
                  <a:pt x="258209" y="1166396"/>
                </a:lnTo>
                <a:lnTo>
                  <a:pt x="223021" y="1137868"/>
                </a:lnTo>
                <a:lnTo>
                  <a:pt x="189928" y="1106995"/>
                </a:lnTo>
                <a:lnTo>
                  <a:pt x="159055" y="1073902"/>
                </a:lnTo>
                <a:lnTo>
                  <a:pt x="130527" y="1038714"/>
                </a:lnTo>
                <a:lnTo>
                  <a:pt x="104470" y="1001558"/>
                </a:lnTo>
                <a:lnTo>
                  <a:pt x="81008" y="962557"/>
                </a:lnTo>
                <a:lnTo>
                  <a:pt x="60268" y="921839"/>
                </a:lnTo>
                <a:lnTo>
                  <a:pt x="42375" y="879527"/>
                </a:lnTo>
                <a:lnTo>
                  <a:pt x="27454" y="835747"/>
                </a:lnTo>
                <a:lnTo>
                  <a:pt x="15631" y="790626"/>
                </a:lnTo>
                <a:lnTo>
                  <a:pt x="7030" y="744287"/>
                </a:lnTo>
                <a:lnTo>
                  <a:pt x="1778" y="696858"/>
                </a:lnTo>
                <a:lnTo>
                  <a:pt x="0" y="648462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1564" y="1749551"/>
            <a:ext cx="1061085" cy="1062355"/>
          </a:xfrm>
          <a:custGeom>
            <a:avLst/>
            <a:gdLst/>
            <a:ahLst/>
            <a:cxnLst/>
            <a:rect l="l" t="t" r="r" b="b"/>
            <a:pathLst>
              <a:path w="1061085" h="1062355">
                <a:moveTo>
                  <a:pt x="530351" y="0"/>
                </a:moveTo>
                <a:lnTo>
                  <a:pt x="482085" y="2170"/>
                </a:lnTo>
                <a:lnTo>
                  <a:pt x="435031" y="8555"/>
                </a:lnTo>
                <a:lnTo>
                  <a:pt x="389378" y="18968"/>
                </a:lnTo>
                <a:lnTo>
                  <a:pt x="345312" y="33222"/>
                </a:lnTo>
                <a:lnTo>
                  <a:pt x="303021" y="51129"/>
                </a:lnTo>
                <a:lnTo>
                  <a:pt x="262692" y="72502"/>
                </a:lnTo>
                <a:lnTo>
                  <a:pt x="224513" y="97154"/>
                </a:lnTo>
                <a:lnTo>
                  <a:pt x="188670" y="124896"/>
                </a:lnTo>
                <a:lnTo>
                  <a:pt x="155352" y="155543"/>
                </a:lnTo>
                <a:lnTo>
                  <a:pt x="124746" y="188905"/>
                </a:lnTo>
                <a:lnTo>
                  <a:pt x="97039" y="224797"/>
                </a:lnTo>
                <a:lnTo>
                  <a:pt x="72418" y="263031"/>
                </a:lnTo>
                <a:lnTo>
                  <a:pt x="51071" y="303418"/>
                </a:lnTo>
                <a:lnTo>
                  <a:pt x="33185" y="345773"/>
                </a:lnTo>
                <a:lnTo>
                  <a:pt x="18947" y="389907"/>
                </a:lnTo>
                <a:lnTo>
                  <a:pt x="8546" y="435634"/>
                </a:lnTo>
                <a:lnTo>
                  <a:pt x="2167" y="482765"/>
                </a:lnTo>
                <a:lnTo>
                  <a:pt x="0" y="531113"/>
                </a:lnTo>
                <a:lnTo>
                  <a:pt x="2167" y="579462"/>
                </a:lnTo>
                <a:lnTo>
                  <a:pt x="8546" y="626593"/>
                </a:lnTo>
                <a:lnTo>
                  <a:pt x="18947" y="672320"/>
                </a:lnTo>
                <a:lnTo>
                  <a:pt x="33185" y="716454"/>
                </a:lnTo>
                <a:lnTo>
                  <a:pt x="51071" y="758809"/>
                </a:lnTo>
                <a:lnTo>
                  <a:pt x="72418" y="799196"/>
                </a:lnTo>
                <a:lnTo>
                  <a:pt x="97039" y="837430"/>
                </a:lnTo>
                <a:lnTo>
                  <a:pt x="124746" y="873322"/>
                </a:lnTo>
                <a:lnTo>
                  <a:pt x="155352" y="906684"/>
                </a:lnTo>
                <a:lnTo>
                  <a:pt x="188670" y="937331"/>
                </a:lnTo>
                <a:lnTo>
                  <a:pt x="224513" y="965073"/>
                </a:lnTo>
                <a:lnTo>
                  <a:pt x="262692" y="989725"/>
                </a:lnTo>
                <a:lnTo>
                  <a:pt x="303021" y="1011098"/>
                </a:lnTo>
                <a:lnTo>
                  <a:pt x="345312" y="1029005"/>
                </a:lnTo>
                <a:lnTo>
                  <a:pt x="389378" y="1043259"/>
                </a:lnTo>
                <a:lnTo>
                  <a:pt x="435031" y="1053672"/>
                </a:lnTo>
                <a:lnTo>
                  <a:pt x="482085" y="1060057"/>
                </a:lnTo>
                <a:lnTo>
                  <a:pt x="530351" y="1062227"/>
                </a:lnTo>
                <a:lnTo>
                  <a:pt x="578618" y="1060057"/>
                </a:lnTo>
                <a:lnTo>
                  <a:pt x="625672" y="1053672"/>
                </a:lnTo>
                <a:lnTo>
                  <a:pt x="671325" y="1043259"/>
                </a:lnTo>
                <a:lnTo>
                  <a:pt x="715391" y="1029005"/>
                </a:lnTo>
                <a:lnTo>
                  <a:pt x="757682" y="1011098"/>
                </a:lnTo>
                <a:lnTo>
                  <a:pt x="798011" y="989725"/>
                </a:lnTo>
                <a:lnTo>
                  <a:pt x="836190" y="965073"/>
                </a:lnTo>
                <a:lnTo>
                  <a:pt x="872033" y="937331"/>
                </a:lnTo>
                <a:lnTo>
                  <a:pt x="905351" y="906684"/>
                </a:lnTo>
                <a:lnTo>
                  <a:pt x="935957" y="873322"/>
                </a:lnTo>
                <a:lnTo>
                  <a:pt x="963664" y="837430"/>
                </a:lnTo>
                <a:lnTo>
                  <a:pt x="988285" y="799196"/>
                </a:lnTo>
                <a:lnTo>
                  <a:pt x="1009632" y="758809"/>
                </a:lnTo>
                <a:lnTo>
                  <a:pt x="1027518" y="716454"/>
                </a:lnTo>
                <a:lnTo>
                  <a:pt x="1041756" y="672320"/>
                </a:lnTo>
                <a:lnTo>
                  <a:pt x="1052157" y="626593"/>
                </a:lnTo>
                <a:lnTo>
                  <a:pt x="1058536" y="579462"/>
                </a:lnTo>
                <a:lnTo>
                  <a:pt x="1060703" y="531113"/>
                </a:lnTo>
                <a:lnTo>
                  <a:pt x="1058536" y="482765"/>
                </a:lnTo>
                <a:lnTo>
                  <a:pt x="1052157" y="435634"/>
                </a:lnTo>
                <a:lnTo>
                  <a:pt x="1041756" y="389907"/>
                </a:lnTo>
                <a:lnTo>
                  <a:pt x="1027518" y="345773"/>
                </a:lnTo>
                <a:lnTo>
                  <a:pt x="1009632" y="303418"/>
                </a:lnTo>
                <a:lnTo>
                  <a:pt x="988285" y="263031"/>
                </a:lnTo>
                <a:lnTo>
                  <a:pt x="963664" y="224797"/>
                </a:lnTo>
                <a:lnTo>
                  <a:pt x="935957" y="188905"/>
                </a:lnTo>
                <a:lnTo>
                  <a:pt x="905351" y="155543"/>
                </a:lnTo>
                <a:lnTo>
                  <a:pt x="872033" y="124896"/>
                </a:lnTo>
                <a:lnTo>
                  <a:pt x="836190" y="97154"/>
                </a:lnTo>
                <a:lnTo>
                  <a:pt x="798011" y="72502"/>
                </a:lnTo>
                <a:lnTo>
                  <a:pt x="757682" y="51129"/>
                </a:lnTo>
                <a:lnTo>
                  <a:pt x="715391" y="33222"/>
                </a:lnTo>
                <a:lnTo>
                  <a:pt x="671325" y="18968"/>
                </a:lnTo>
                <a:lnTo>
                  <a:pt x="625672" y="8555"/>
                </a:lnTo>
                <a:lnTo>
                  <a:pt x="578618" y="2170"/>
                </a:lnTo>
                <a:lnTo>
                  <a:pt x="5303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39996" y="3034283"/>
            <a:ext cx="243839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3523" y="3348228"/>
            <a:ext cx="175260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08753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153924" y="0"/>
                </a:moveTo>
                <a:lnTo>
                  <a:pt x="105290" y="7851"/>
                </a:lnTo>
                <a:lnTo>
                  <a:pt x="63038" y="29711"/>
                </a:lnTo>
                <a:lnTo>
                  <a:pt x="29711" y="63038"/>
                </a:lnTo>
                <a:lnTo>
                  <a:pt x="7851" y="105290"/>
                </a:lnTo>
                <a:lnTo>
                  <a:pt x="0" y="153924"/>
                </a:lnTo>
                <a:lnTo>
                  <a:pt x="7851" y="202557"/>
                </a:lnTo>
                <a:lnTo>
                  <a:pt x="29711" y="244809"/>
                </a:lnTo>
                <a:lnTo>
                  <a:pt x="63038" y="278136"/>
                </a:lnTo>
                <a:lnTo>
                  <a:pt x="105290" y="299996"/>
                </a:lnTo>
                <a:lnTo>
                  <a:pt x="153924" y="307848"/>
                </a:lnTo>
                <a:lnTo>
                  <a:pt x="202557" y="299996"/>
                </a:lnTo>
                <a:lnTo>
                  <a:pt x="244809" y="278136"/>
                </a:lnTo>
                <a:lnTo>
                  <a:pt x="278136" y="244809"/>
                </a:lnTo>
                <a:lnTo>
                  <a:pt x="299996" y="202557"/>
                </a:lnTo>
                <a:lnTo>
                  <a:pt x="307848" y="153924"/>
                </a:lnTo>
                <a:lnTo>
                  <a:pt x="299996" y="105290"/>
                </a:lnTo>
                <a:lnTo>
                  <a:pt x="278136" y="63038"/>
                </a:lnTo>
                <a:lnTo>
                  <a:pt x="244809" y="29711"/>
                </a:lnTo>
                <a:lnTo>
                  <a:pt x="202557" y="7851"/>
                </a:lnTo>
                <a:lnTo>
                  <a:pt x="15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08753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202557" y="7851"/>
                </a:lnTo>
                <a:lnTo>
                  <a:pt x="244809" y="29711"/>
                </a:lnTo>
                <a:lnTo>
                  <a:pt x="278136" y="63038"/>
                </a:lnTo>
                <a:lnTo>
                  <a:pt x="299996" y="105290"/>
                </a:lnTo>
                <a:lnTo>
                  <a:pt x="307848" y="153924"/>
                </a:lnTo>
                <a:lnTo>
                  <a:pt x="299996" y="202557"/>
                </a:lnTo>
                <a:lnTo>
                  <a:pt x="278136" y="244809"/>
                </a:lnTo>
                <a:lnTo>
                  <a:pt x="244809" y="278136"/>
                </a:lnTo>
                <a:lnTo>
                  <a:pt x="202557" y="299996"/>
                </a:lnTo>
                <a:lnTo>
                  <a:pt x="153924" y="307848"/>
                </a:lnTo>
                <a:lnTo>
                  <a:pt x="105290" y="299996"/>
                </a:lnTo>
                <a:lnTo>
                  <a:pt x="63038" y="278136"/>
                </a:lnTo>
                <a:lnTo>
                  <a:pt x="29711" y="244809"/>
                </a:lnTo>
                <a:lnTo>
                  <a:pt x="7851" y="202557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2188" y="3672840"/>
            <a:ext cx="219456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27220" y="2048255"/>
            <a:ext cx="464184" cy="464820"/>
          </a:xfrm>
          <a:custGeom>
            <a:avLst/>
            <a:gdLst/>
            <a:ahLst/>
            <a:cxnLst/>
            <a:rect l="l" t="t" r="r" b="b"/>
            <a:pathLst>
              <a:path w="464185" h="464819">
                <a:moveTo>
                  <a:pt x="395133" y="415290"/>
                </a:moveTo>
                <a:lnTo>
                  <a:pt x="356488" y="415290"/>
                </a:lnTo>
                <a:lnTo>
                  <a:pt x="394842" y="453644"/>
                </a:lnTo>
                <a:lnTo>
                  <a:pt x="400913" y="458551"/>
                </a:lnTo>
                <a:lnTo>
                  <a:pt x="407876" y="462041"/>
                </a:lnTo>
                <a:lnTo>
                  <a:pt x="415434" y="464127"/>
                </a:lnTo>
                <a:lnTo>
                  <a:pt x="423290" y="464820"/>
                </a:lnTo>
                <a:lnTo>
                  <a:pt x="431147" y="464127"/>
                </a:lnTo>
                <a:lnTo>
                  <a:pt x="460811" y="440094"/>
                </a:lnTo>
                <a:lnTo>
                  <a:pt x="461070" y="438785"/>
                </a:lnTo>
                <a:lnTo>
                  <a:pt x="420496" y="438785"/>
                </a:lnTo>
                <a:lnTo>
                  <a:pt x="417067" y="437642"/>
                </a:lnTo>
                <a:lnTo>
                  <a:pt x="414654" y="435102"/>
                </a:lnTo>
                <a:lnTo>
                  <a:pt x="395133" y="415290"/>
                </a:lnTo>
                <a:close/>
              </a:path>
              <a:path w="464185" h="464819">
                <a:moveTo>
                  <a:pt x="353839" y="373380"/>
                </a:moveTo>
                <a:lnTo>
                  <a:pt x="314325" y="373380"/>
                </a:lnTo>
                <a:lnTo>
                  <a:pt x="329183" y="388112"/>
                </a:lnTo>
                <a:lnTo>
                  <a:pt x="329183" y="411607"/>
                </a:lnTo>
                <a:lnTo>
                  <a:pt x="54482" y="411607"/>
                </a:lnTo>
                <a:lnTo>
                  <a:pt x="54482" y="433959"/>
                </a:lnTo>
                <a:lnTo>
                  <a:pt x="60705" y="440055"/>
                </a:lnTo>
                <a:lnTo>
                  <a:pt x="350265" y="440055"/>
                </a:lnTo>
                <a:lnTo>
                  <a:pt x="356488" y="433959"/>
                </a:lnTo>
                <a:lnTo>
                  <a:pt x="356488" y="415290"/>
                </a:lnTo>
                <a:lnTo>
                  <a:pt x="395133" y="415290"/>
                </a:lnTo>
                <a:lnTo>
                  <a:pt x="353839" y="373380"/>
                </a:lnTo>
                <a:close/>
              </a:path>
              <a:path w="464185" h="464819">
                <a:moveTo>
                  <a:pt x="394463" y="338709"/>
                </a:moveTo>
                <a:lnTo>
                  <a:pt x="356488" y="338709"/>
                </a:lnTo>
                <a:lnTo>
                  <a:pt x="433196" y="416560"/>
                </a:lnTo>
                <a:lnTo>
                  <a:pt x="438150" y="421513"/>
                </a:lnTo>
                <a:lnTo>
                  <a:pt x="438150" y="430149"/>
                </a:lnTo>
                <a:lnTo>
                  <a:pt x="433196" y="435102"/>
                </a:lnTo>
                <a:lnTo>
                  <a:pt x="430783" y="437642"/>
                </a:lnTo>
                <a:lnTo>
                  <a:pt x="427354" y="438785"/>
                </a:lnTo>
                <a:lnTo>
                  <a:pt x="461070" y="438785"/>
                </a:lnTo>
                <a:lnTo>
                  <a:pt x="463835" y="424783"/>
                </a:lnTo>
                <a:lnTo>
                  <a:pt x="460811" y="409709"/>
                </a:lnTo>
                <a:lnTo>
                  <a:pt x="451738" y="396875"/>
                </a:lnTo>
                <a:lnTo>
                  <a:pt x="394463" y="338709"/>
                </a:lnTo>
                <a:close/>
              </a:path>
              <a:path w="464185" h="464819">
                <a:moveTo>
                  <a:pt x="320547" y="0"/>
                </a:moveTo>
                <a:lnTo>
                  <a:pt x="6222" y="0"/>
                </a:lnTo>
                <a:lnTo>
                  <a:pt x="0" y="7493"/>
                </a:lnTo>
                <a:lnTo>
                  <a:pt x="0" y="405511"/>
                </a:lnTo>
                <a:lnTo>
                  <a:pt x="6222" y="411607"/>
                </a:lnTo>
                <a:lnTo>
                  <a:pt x="81660" y="411607"/>
                </a:lnTo>
                <a:lnTo>
                  <a:pt x="81660" y="386969"/>
                </a:lnTo>
                <a:lnTo>
                  <a:pt x="26034" y="386969"/>
                </a:lnTo>
                <a:lnTo>
                  <a:pt x="26034" y="29718"/>
                </a:lnTo>
                <a:lnTo>
                  <a:pt x="326770" y="29718"/>
                </a:lnTo>
                <a:lnTo>
                  <a:pt x="326770" y="7493"/>
                </a:lnTo>
                <a:lnTo>
                  <a:pt x="320547" y="0"/>
                </a:lnTo>
                <a:close/>
              </a:path>
              <a:path w="464185" h="464819">
                <a:moveTo>
                  <a:pt x="326770" y="29718"/>
                </a:moveTo>
                <a:lnTo>
                  <a:pt x="302005" y="29718"/>
                </a:lnTo>
                <a:lnTo>
                  <a:pt x="302005" y="59309"/>
                </a:lnTo>
                <a:lnTo>
                  <a:pt x="148589" y="59309"/>
                </a:lnTo>
                <a:lnTo>
                  <a:pt x="143637" y="60579"/>
                </a:lnTo>
                <a:lnTo>
                  <a:pt x="142366" y="64262"/>
                </a:lnTo>
                <a:lnTo>
                  <a:pt x="59435" y="145923"/>
                </a:lnTo>
                <a:lnTo>
                  <a:pt x="55752" y="149606"/>
                </a:lnTo>
                <a:lnTo>
                  <a:pt x="54482" y="152019"/>
                </a:lnTo>
                <a:lnTo>
                  <a:pt x="54482" y="386969"/>
                </a:lnTo>
                <a:lnTo>
                  <a:pt x="81660" y="386969"/>
                </a:lnTo>
                <a:lnTo>
                  <a:pt x="81660" y="168148"/>
                </a:lnTo>
                <a:lnTo>
                  <a:pt x="159638" y="168148"/>
                </a:lnTo>
                <a:lnTo>
                  <a:pt x="165862" y="161925"/>
                </a:lnTo>
                <a:lnTo>
                  <a:pt x="165862" y="139700"/>
                </a:lnTo>
                <a:lnTo>
                  <a:pt x="102742" y="139700"/>
                </a:lnTo>
                <a:lnTo>
                  <a:pt x="139826" y="103886"/>
                </a:lnTo>
                <a:lnTo>
                  <a:pt x="165862" y="103886"/>
                </a:lnTo>
                <a:lnTo>
                  <a:pt x="165862" y="85344"/>
                </a:lnTo>
                <a:lnTo>
                  <a:pt x="354075" y="85344"/>
                </a:lnTo>
                <a:lnTo>
                  <a:pt x="354075" y="64262"/>
                </a:lnTo>
                <a:lnTo>
                  <a:pt x="347852" y="58166"/>
                </a:lnTo>
                <a:lnTo>
                  <a:pt x="326770" y="58166"/>
                </a:lnTo>
                <a:lnTo>
                  <a:pt x="326770" y="29718"/>
                </a:lnTo>
                <a:close/>
              </a:path>
              <a:path w="464185" h="464819">
                <a:moveTo>
                  <a:pt x="261238" y="140970"/>
                </a:moveTo>
                <a:lnTo>
                  <a:pt x="213496" y="150703"/>
                </a:lnTo>
                <a:lnTo>
                  <a:pt x="174958" y="177117"/>
                </a:lnTo>
                <a:lnTo>
                  <a:pt x="149207" y="216032"/>
                </a:lnTo>
                <a:lnTo>
                  <a:pt x="139826" y="263271"/>
                </a:lnTo>
                <a:lnTo>
                  <a:pt x="149385" y="311118"/>
                </a:lnTo>
                <a:lnTo>
                  <a:pt x="175434" y="350012"/>
                </a:lnTo>
                <a:lnTo>
                  <a:pt x="214032" y="376142"/>
                </a:lnTo>
                <a:lnTo>
                  <a:pt x="261238" y="385699"/>
                </a:lnTo>
                <a:lnTo>
                  <a:pt x="275105" y="384810"/>
                </a:lnTo>
                <a:lnTo>
                  <a:pt x="288734" y="382301"/>
                </a:lnTo>
                <a:lnTo>
                  <a:pt x="301886" y="378412"/>
                </a:lnTo>
                <a:lnTo>
                  <a:pt x="314325" y="373380"/>
                </a:lnTo>
                <a:lnTo>
                  <a:pt x="353839" y="373380"/>
                </a:lnTo>
                <a:lnTo>
                  <a:pt x="337946" y="357251"/>
                </a:lnTo>
                <a:lnTo>
                  <a:pt x="259968" y="357251"/>
                </a:lnTo>
                <a:lnTo>
                  <a:pt x="223099" y="349674"/>
                </a:lnTo>
                <a:lnTo>
                  <a:pt x="192754" y="329120"/>
                </a:lnTo>
                <a:lnTo>
                  <a:pt x="172172" y="298850"/>
                </a:lnTo>
                <a:lnTo>
                  <a:pt x="164591" y="262128"/>
                </a:lnTo>
                <a:lnTo>
                  <a:pt x="172172" y="224597"/>
                </a:lnTo>
                <a:lnTo>
                  <a:pt x="192754" y="193913"/>
                </a:lnTo>
                <a:lnTo>
                  <a:pt x="223099" y="173206"/>
                </a:lnTo>
                <a:lnTo>
                  <a:pt x="259968" y="165608"/>
                </a:lnTo>
                <a:lnTo>
                  <a:pt x="354075" y="165608"/>
                </a:lnTo>
                <a:lnTo>
                  <a:pt x="354075" y="161925"/>
                </a:lnTo>
                <a:lnTo>
                  <a:pt x="329183" y="161925"/>
                </a:lnTo>
                <a:lnTo>
                  <a:pt x="313674" y="153453"/>
                </a:lnTo>
                <a:lnTo>
                  <a:pt x="297021" y="146827"/>
                </a:lnTo>
                <a:lnTo>
                  <a:pt x="279463" y="142511"/>
                </a:lnTo>
                <a:lnTo>
                  <a:pt x="261238" y="140970"/>
                </a:lnTo>
                <a:close/>
              </a:path>
              <a:path w="464185" h="464819">
                <a:moveTo>
                  <a:pt x="354075" y="165608"/>
                </a:moveTo>
                <a:lnTo>
                  <a:pt x="259968" y="165608"/>
                </a:lnTo>
                <a:lnTo>
                  <a:pt x="297499" y="174277"/>
                </a:lnTo>
                <a:lnTo>
                  <a:pt x="328183" y="194865"/>
                </a:lnTo>
                <a:lnTo>
                  <a:pt x="348890" y="224954"/>
                </a:lnTo>
                <a:lnTo>
                  <a:pt x="356488" y="262128"/>
                </a:lnTo>
                <a:lnTo>
                  <a:pt x="348890" y="298850"/>
                </a:lnTo>
                <a:lnTo>
                  <a:pt x="328183" y="329120"/>
                </a:lnTo>
                <a:lnTo>
                  <a:pt x="297499" y="349674"/>
                </a:lnTo>
                <a:lnTo>
                  <a:pt x="259968" y="357251"/>
                </a:lnTo>
                <a:lnTo>
                  <a:pt x="337946" y="357251"/>
                </a:lnTo>
                <a:lnTo>
                  <a:pt x="343255" y="353675"/>
                </a:lnTo>
                <a:lnTo>
                  <a:pt x="348122" y="348932"/>
                </a:lnTo>
                <a:lnTo>
                  <a:pt x="352538" y="343713"/>
                </a:lnTo>
                <a:lnTo>
                  <a:pt x="356488" y="338709"/>
                </a:lnTo>
                <a:lnTo>
                  <a:pt x="394463" y="338709"/>
                </a:lnTo>
                <a:lnTo>
                  <a:pt x="370077" y="313944"/>
                </a:lnTo>
                <a:lnTo>
                  <a:pt x="375163" y="302240"/>
                </a:lnTo>
                <a:lnTo>
                  <a:pt x="379047" y="289464"/>
                </a:lnTo>
                <a:lnTo>
                  <a:pt x="381525" y="275974"/>
                </a:lnTo>
                <a:lnTo>
                  <a:pt x="382396" y="262128"/>
                </a:lnTo>
                <a:lnTo>
                  <a:pt x="380400" y="240549"/>
                </a:lnTo>
                <a:lnTo>
                  <a:pt x="374713" y="220376"/>
                </a:lnTo>
                <a:lnTo>
                  <a:pt x="365787" y="201584"/>
                </a:lnTo>
                <a:lnTo>
                  <a:pt x="354075" y="184150"/>
                </a:lnTo>
                <a:lnTo>
                  <a:pt x="354075" y="165608"/>
                </a:lnTo>
                <a:close/>
              </a:path>
              <a:path w="464185" h="464819">
                <a:moveTo>
                  <a:pt x="354075" y="85344"/>
                </a:moveTo>
                <a:lnTo>
                  <a:pt x="329183" y="85344"/>
                </a:lnTo>
                <a:lnTo>
                  <a:pt x="329183" y="161925"/>
                </a:lnTo>
                <a:lnTo>
                  <a:pt x="354075" y="161925"/>
                </a:lnTo>
                <a:lnTo>
                  <a:pt x="354075" y="85344"/>
                </a:lnTo>
                <a:close/>
              </a:path>
              <a:path w="464185" h="464819">
                <a:moveTo>
                  <a:pt x="165862" y="103886"/>
                </a:moveTo>
                <a:lnTo>
                  <a:pt x="139826" y="103886"/>
                </a:lnTo>
                <a:lnTo>
                  <a:pt x="139826" y="139700"/>
                </a:lnTo>
                <a:lnTo>
                  <a:pt x="165862" y="139700"/>
                </a:lnTo>
                <a:lnTo>
                  <a:pt x="165862" y="1038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83145" y="1632966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4" h="1297305">
                <a:moveTo>
                  <a:pt x="0" y="648462"/>
                </a:moveTo>
                <a:lnTo>
                  <a:pt x="1778" y="600065"/>
                </a:lnTo>
                <a:lnTo>
                  <a:pt x="7030" y="552636"/>
                </a:lnTo>
                <a:lnTo>
                  <a:pt x="15631" y="506297"/>
                </a:lnTo>
                <a:lnTo>
                  <a:pt x="27454" y="461176"/>
                </a:lnTo>
                <a:lnTo>
                  <a:pt x="42375" y="417396"/>
                </a:lnTo>
                <a:lnTo>
                  <a:pt x="60268" y="375084"/>
                </a:lnTo>
                <a:lnTo>
                  <a:pt x="81008" y="334366"/>
                </a:lnTo>
                <a:lnTo>
                  <a:pt x="104470" y="295365"/>
                </a:lnTo>
                <a:lnTo>
                  <a:pt x="130527" y="258209"/>
                </a:lnTo>
                <a:lnTo>
                  <a:pt x="159055" y="223021"/>
                </a:lnTo>
                <a:lnTo>
                  <a:pt x="189928" y="189928"/>
                </a:lnTo>
                <a:lnTo>
                  <a:pt x="223021" y="159055"/>
                </a:lnTo>
                <a:lnTo>
                  <a:pt x="258209" y="130527"/>
                </a:lnTo>
                <a:lnTo>
                  <a:pt x="295365" y="104470"/>
                </a:lnTo>
                <a:lnTo>
                  <a:pt x="334366" y="81008"/>
                </a:lnTo>
                <a:lnTo>
                  <a:pt x="375084" y="60268"/>
                </a:lnTo>
                <a:lnTo>
                  <a:pt x="417396" y="42375"/>
                </a:lnTo>
                <a:lnTo>
                  <a:pt x="461176" y="27454"/>
                </a:lnTo>
                <a:lnTo>
                  <a:pt x="506297" y="15631"/>
                </a:lnTo>
                <a:lnTo>
                  <a:pt x="552636" y="7030"/>
                </a:lnTo>
                <a:lnTo>
                  <a:pt x="600065" y="1778"/>
                </a:lnTo>
                <a:lnTo>
                  <a:pt x="648461" y="0"/>
                </a:lnTo>
                <a:lnTo>
                  <a:pt x="696858" y="1778"/>
                </a:lnTo>
                <a:lnTo>
                  <a:pt x="744287" y="7030"/>
                </a:lnTo>
                <a:lnTo>
                  <a:pt x="790626" y="15631"/>
                </a:lnTo>
                <a:lnTo>
                  <a:pt x="835747" y="27454"/>
                </a:lnTo>
                <a:lnTo>
                  <a:pt x="879527" y="42375"/>
                </a:lnTo>
                <a:lnTo>
                  <a:pt x="921839" y="60268"/>
                </a:lnTo>
                <a:lnTo>
                  <a:pt x="962557" y="81008"/>
                </a:lnTo>
                <a:lnTo>
                  <a:pt x="1001558" y="104470"/>
                </a:lnTo>
                <a:lnTo>
                  <a:pt x="1038714" y="130527"/>
                </a:lnTo>
                <a:lnTo>
                  <a:pt x="1073902" y="159055"/>
                </a:lnTo>
                <a:lnTo>
                  <a:pt x="1106995" y="189928"/>
                </a:lnTo>
                <a:lnTo>
                  <a:pt x="1137868" y="223021"/>
                </a:lnTo>
                <a:lnTo>
                  <a:pt x="1166396" y="258209"/>
                </a:lnTo>
                <a:lnTo>
                  <a:pt x="1192453" y="295365"/>
                </a:lnTo>
                <a:lnTo>
                  <a:pt x="1215915" y="334366"/>
                </a:lnTo>
                <a:lnTo>
                  <a:pt x="1236655" y="375084"/>
                </a:lnTo>
                <a:lnTo>
                  <a:pt x="1254548" y="417396"/>
                </a:lnTo>
                <a:lnTo>
                  <a:pt x="1269469" y="461176"/>
                </a:lnTo>
                <a:lnTo>
                  <a:pt x="1281292" y="506297"/>
                </a:lnTo>
                <a:lnTo>
                  <a:pt x="1289893" y="552636"/>
                </a:lnTo>
                <a:lnTo>
                  <a:pt x="1295145" y="600065"/>
                </a:lnTo>
                <a:lnTo>
                  <a:pt x="1296924" y="648462"/>
                </a:lnTo>
                <a:lnTo>
                  <a:pt x="1295145" y="696858"/>
                </a:lnTo>
                <a:lnTo>
                  <a:pt x="1289893" y="744287"/>
                </a:lnTo>
                <a:lnTo>
                  <a:pt x="1281292" y="790626"/>
                </a:lnTo>
                <a:lnTo>
                  <a:pt x="1269469" y="835747"/>
                </a:lnTo>
                <a:lnTo>
                  <a:pt x="1254548" y="879527"/>
                </a:lnTo>
                <a:lnTo>
                  <a:pt x="1236655" y="921839"/>
                </a:lnTo>
                <a:lnTo>
                  <a:pt x="1215915" y="962557"/>
                </a:lnTo>
                <a:lnTo>
                  <a:pt x="1192453" y="1001558"/>
                </a:lnTo>
                <a:lnTo>
                  <a:pt x="1166396" y="1038714"/>
                </a:lnTo>
                <a:lnTo>
                  <a:pt x="1137868" y="1073902"/>
                </a:lnTo>
                <a:lnTo>
                  <a:pt x="1106995" y="1106995"/>
                </a:lnTo>
                <a:lnTo>
                  <a:pt x="1073902" y="1137868"/>
                </a:lnTo>
                <a:lnTo>
                  <a:pt x="1038714" y="1166396"/>
                </a:lnTo>
                <a:lnTo>
                  <a:pt x="1001558" y="1192453"/>
                </a:lnTo>
                <a:lnTo>
                  <a:pt x="962557" y="1215915"/>
                </a:lnTo>
                <a:lnTo>
                  <a:pt x="921839" y="1236655"/>
                </a:lnTo>
                <a:lnTo>
                  <a:pt x="879527" y="1254548"/>
                </a:lnTo>
                <a:lnTo>
                  <a:pt x="835747" y="1269469"/>
                </a:lnTo>
                <a:lnTo>
                  <a:pt x="790626" y="1281292"/>
                </a:lnTo>
                <a:lnTo>
                  <a:pt x="744287" y="1289893"/>
                </a:lnTo>
                <a:lnTo>
                  <a:pt x="696858" y="1295145"/>
                </a:lnTo>
                <a:lnTo>
                  <a:pt x="648461" y="1296924"/>
                </a:lnTo>
                <a:lnTo>
                  <a:pt x="600065" y="1295145"/>
                </a:lnTo>
                <a:lnTo>
                  <a:pt x="552636" y="1289893"/>
                </a:lnTo>
                <a:lnTo>
                  <a:pt x="506297" y="1281292"/>
                </a:lnTo>
                <a:lnTo>
                  <a:pt x="461176" y="1269469"/>
                </a:lnTo>
                <a:lnTo>
                  <a:pt x="417396" y="1254548"/>
                </a:lnTo>
                <a:lnTo>
                  <a:pt x="375084" y="1236655"/>
                </a:lnTo>
                <a:lnTo>
                  <a:pt x="334366" y="1215915"/>
                </a:lnTo>
                <a:lnTo>
                  <a:pt x="295365" y="1192453"/>
                </a:lnTo>
                <a:lnTo>
                  <a:pt x="258209" y="1166396"/>
                </a:lnTo>
                <a:lnTo>
                  <a:pt x="223021" y="1137868"/>
                </a:lnTo>
                <a:lnTo>
                  <a:pt x="189928" y="1106995"/>
                </a:lnTo>
                <a:lnTo>
                  <a:pt x="159055" y="1073902"/>
                </a:lnTo>
                <a:lnTo>
                  <a:pt x="130527" y="1038714"/>
                </a:lnTo>
                <a:lnTo>
                  <a:pt x="104470" y="1001558"/>
                </a:lnTo>
                <a:lnTo>
                  <a:pt x="81008" y="962557"/>
                </a:lnTo>
                <a:lnTo>
                  <a:pt x="60268" y="921839"/>
                </a:lnTo>
                <a:lnTo>
                  <a:pt x="42375" y="879527"/>
                </a:lnTo>
                <a:lnTo>
                  <a:pt x="27454" y="835747"/>
                </a:lnTo>
                <a:lnTo>
                  <a:pt x="15631" y="790626"/>
                </a:lnTo>
                <a:lnTo>
                  <a:pt x="7030" y="744287"/>
                </a:lnTo>
                <a:lnTo>
                  <a:pt x="1778" y="696858"/>
                </a:lnTo>
                <a:lnTo>
                  <a:pt x="0" y="648462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99731" y="1749551"/>
            <a:ext cx="1061085" cy="1062355"/>
          </a:xfrm>
          <a:custGeom>
            <a:avLst/>
            <a:gdLst/>
            <a:ahLst/>
            <a:cxnLst/>
            <a:rect l="l" t="t" r="r" b="b"/>
            <a:pathLst>
              <a:path w="1061084" h="1062355">
                <a:moveTo>
                  <a:pt x="530351" y="0"/>
                </a:moveTo>
                <a:lnTo>
                  <a:pt x="482085" y="2170"/>
                </a:lnTo>
                <a:lnTo>
                  <a:pt x="435031" y="8555"/>
                </a:lnTo>
                <a:lnTo>
                  <a:pt x="389378" y="18968"/>
                </a:lnTo>
                <a:lnTo>
                  <a:pt x="345312" y="33222"/>
                </a:lnTo>
                <a:lnTo>
                  <a:pt x="303021" y="51129"/>
                </a:lnTo>
                <a:lnTo>
                  <a:pt x="262692" y="72502"/>
                </a:lnTo>
                <a:lnTo>
                  <a:pt x="224513" y="97154"/>
                </a:lnTo>
                <a:lnTo>
                  <a:pt x="188670" y="124896"/>
                </a:lnTo>
                <a:lnTo>
                  <a:pt x="155352" y="155543"/>
                </a:lnTo>
                <a:lnTo>
                  <a:pt x="124746" y="188905"/>
                </a:lnTo>
                <a:lnTo>
                  <a:pt x="97039" y="224797"/>
                </a:lnTo>
                <a:lnTo>
                  <a:pt x="72418" y="263031"/>
                </a:lnTo>
                <a:lnTo>
                  <a:pt x="51071" y="303418"/>
                </a:lnTo>
                <a:lnTo>
                  <a:pt x="33185" y="345773"/>
                </a:lnTo>
                <a:lnTo>
                  <a:pt x="18947" y="389907"/>
                </a:lnTo>
                <a:lnTo>
                  <a:pt x="8546" y="435634"/>
                </a:lnTo>
                <a:lnTo>
                  <a:pt x="2167" y="482765"/>
                </a:lnTo>
                <a:lnTo>
                  <a:pt x="0" y="531113"/>
                </a:lnTo>
                <a:lnTo>
                  <a:pt x="2167" y="579462"/>
                </a:lnTo>
                <a:lnTo>
                  <a:pt x="8546" y="626593"/>
                </a:lnTo>
                <a:lnTo>
                  <a:pt x="18947" y="672320"/>
                </a:lnTo>
                <a:lnTo>
                  <a:pt x="33185" y="716454"/>
                </a:lnTo>
                <a:lnTo>
                  <a:pt x="51071" y="758809"/>
                </a:lnTo>
                <a:lnTo>
                  <a:pt x="72418" y="799196"/>
                </a:lnTo>
                <a:lnTo>
                  <a:pt x="97039" y="837430"/>
                </a:lnTo>
                <a:lnTo>
                  <a:pt x="124746" y="873322"/>
                </a:lnTo>
                <a:lnTo>
                  <a:pt x="155352" y="906684"/>
                </a:lnTo>
                <a:lnTo>
                  <a:pt x="188670" y="937331"/>
                </a:lnTo>
                <a:lnTo>
                  <a:pt x="224513" y="965073"/>
                </a:lnTo>
                <a:lnTo>
                  <a:pt x="262692" y="989725"/>
                </a:lnTo>
                <a:lnTo>
                  <a:pt x="303021" y="1011098"/>
                </a:lnTo>
                <a:lnTo>
                  <a:pt x="345312" y="1029005"/>
                </a:lnTo>
                <a:lnTo>
                  <a:pt x="389378" y="1043259"/>
                </a:lnTo>
                <a:lnTo>
                  <a:pt x="435031" y="1053672"/>
                </a:lnTo>
                <a:lnTo>
                  <a:pt x="482085" y="1060057"/>
                </a:lnTo>
                <a:lnTo>
                  <a:pt x="530351" y="1062227"/>
                </a:lnTo>
                <a:lnTo>
                  <a:pt x="578618" y="1060057"/>
                </a:lnTo>
                <a:lnTo>
                  <a:pt x="625672" y="1053672"/>
                </a:lnTo>
                <a:lnTo>
                  <a:pt x="671325" y="1043259"/>
                </a:lnTo>
                <a:lnTo>
                  <a:pt x="715391" y="1029005"/>
                </a:lnTo>
                <a:lnTo>
                  <a:pt x="757682" y="1011098"/>
                </a:lnTo>
                <a:lnTo>
                  <a:pt x="798011" y="989725"/>
                </a:lnTo>
                <a:lnTo>
                  <a:pt x="836190" y="965073"/>
                </a:lnTo>
                <a:lnTo>
                  <a:pt x="872033" y="937331"/>
                </a:lnTo>
                <a:lnTo>
                  <a:pt x="905351" y="906684"/>
                </a:lnTo>
                <a:lnTo>
                  <a:pt x="935957" y="873322"/>
                </a:lnTo>
                <a:lnTo>
                  <a:pt x="963664" y="837430"/>
                </a:lnTo>
                <a:lnTo>
                  <a:pt x="988285" y="799196"/>
                </a:lnTo>
                <a:lnTo>
                  <a:pt x="1009632" y="758809"/>
                </a:lnTo>
                <a:lnTo>
                  <a:pt x="1027518" y="716454"/>
                </a:lnTo>
                <a:lnTo>
                  <a:pt x="1041756" y="672320"/>
                </a:lnTo>
                <a:lnTo>
                  <a:pt x="1052157" y="626593"/>
                </a:lnTo>
                <a:lnTo>
                  <a:pt x="1058536" y="579462"/>
                </a:lnTo>
                <a:lnTo>
                  <a:pt x="1060703" y="531113"/>
                </a:lnTo>
                <a:lnTo>
                  <a:pt x="1058536" y="482765"/>
                </a:lnTo>
                <a:lnTo>
                  <a:pt x="1052157" y="435634"/>
                </a:lnTo>
                <a:lnTo>
                  <a:pt x="1041756" y="389907"/>
                </a:lnTo>
                <a:lnTo>
                  <a:pt x="1027518" y="345773"/>
                </a:lnTo>
                <a:lnTo>
                  <a:pt x="1009632" y="303418"/>
                </a:lnTo>
                <a:lnTo>
                  <a:pt x="988285" y="263031"/>
                </a:lnTo>
                <a:lnTo>
                  <a:pt x="963664" y="224797"/>
                </a:lnTo>
                <a:lnTo>
                  <a:pt x="935957" y="188905"/>
                </a:lnTo>
                <a:lnTo>
                  <a:pt x="905351" y="155543"/>
                </a:lnTo>
                <a:lnTo>
                  <a:pt x="872033" y="124896"/>
                </a:lnTo>
                <a:lnTo>
                  <a:pt x="836190" y="97154"/>
                </a:lnTo>
                <a:lnTo>
                  <a:pt x="798011" y="72502"/>
                </a:lnTo>
                <a:lnTo>
                  <a:pt x="757682" y="51129"/>
                </a:lnTo>
                <a:lnTo>
                  <a:pt x="715391" y="33222"/>
                </a:lnTo>
                <a:lnTo>
                  <a:pt x="671325" y="18968"/>
                </a:lnTo>
                <a:lnTo>
                  <a:pt x="625672" y="8555"/>
                </a:lnTo>
                <a:lnTo>
                  <a:pt x="578618" y="2170"/>
                </a:lnTo>
                <a:lnTo>
                  <a:pt x="530351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08164" y="3034283"/>
            <a:ext cx="243839" cy="24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43216" y="3348228"/>
            <a:ext cx="175259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76921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153924" y="0"/>
                </a:moveTo>
                <a:lnTo>
                  <a:pt x="105290" y="7851"/>
                </a:lnTo>
                <a:lnTo>
                  <a:pt x="63038" y="29711"/>
                </a:lnTo>
                <a:lnTo>
                  <a:pt x="29711" y="63038"/>
                </a:lnTo>
                <a:lnTo>
                  <a:pt x="7851" y="105290"/>
                </a:lnTo>
                <a:lnTo>
                  <a:pt x="0" y="153924"/>
                </a:lnTo>
                <a:lnTo>
                  <a:pt x="7851" y="202557"/>
                </a:lnTo>
                <a:lnTo>
                  <a:pt x="29711" y="244809"/>
                </a:lnTo>
                <a:lnTo>
                  <a:pt x="63038" y="278136"/>
                </a:lnTo>
                <a:lnTo>
                  <a:pt x="105290" y="299996"/>
                </a:lnTo>
                <a:lnTo>
                  <a:pt x="153924" y="307848"/>
                </a:lnTo>
                <a:lnTo>
                  <a:pt x="202557" y="299996"/>
                </a:lnTo>
                <a:lnTo>
                  <a:pt x="244809" y="278136"/>
                </a:lnTo>
                <a:lnTo>
                  <a:pt x="278136" y="244809"/>
                </a:lnTo>
                <a:lnTo>
                  <a:pt x="299996" y="202557"/>
                </a:lnTo>
                <a:lnTo>
                  <a:pt x="307848" y="153924"/>
                </a:lnTo>
                <a:lnTo>
                  <a:pt x="299996" y="105290"/>
                </a:lnTo>
                <a:lnTo>
                  <a:pt x="278136" y="63038"/>
                </a:lnTo>
                <a:lnTo>
                  <a:pt x="244809" y="29711"/>
                </a:lnTo>
                <a:lnTo>
                  <a:pt x="202557" y="7851"/>
                </a:lnTo>
                <a:lnTo>
                  <a:pt x="15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76921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202557" y="7851"/>
                </a:lnTo>
                <a:lnTo>
                  <a:pt x="244809" y="29711"/>
                </a:lnTo>
                <a:lnTo>
                  <a:pt x="278136" y="63038"/>
                </a:lnTo>
                <a:lnTo>
                  <a:pt x="299996" y="105290"/>
                </a:lnTo>
                <a:lnTo>
                  <a:pt x="307848" y="153924"/>
                </a:lnTo>
                <a:lnTo>
                  <a:pt x="299996" y="202557"/>
                </a:lnTo>
                <a:lnTo>
                  <a:pt x="278136" y="244809"/>
                </a:lnTo>
                <a:lnTo>
                  <a:pt x="244809" y="278136"/>
                </a:lnTo>
                <a:lnTo>
                  <a:pt x="202557" y="299996"/>
                </a:lnTo>
                <a:lnTo>
                  <a:pt x="153924" y="307848"/>
                </a:lnTo>
                <a:lnTo>
                  <a:pt x="105290" y="299996"/>
                </a:lnTo>
                <a:lnTo>
                  <a:pt x="63038" y="278136"/>
                </a:lnTo>
                <a:lnTo>
                  <a:pt x="29711" y="244809"/>
                </a:lnTo>
                <a:lnTo>
                  <a:pt x="7851" y="202557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20356" y="3672840"/>
            <a:ext cx="219455" cy="219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92340" y="2045207"/>
            <a:ext cx="364490" cy="471170"/>
          </a:xfrm>
          <a:custGeom>
            <a:avLst/>
            <a:gdLst/>
            <a:ahLst/>
            <a:cxnLst/>
            <a:rect l="l" t="t" r="r" b="b"/>
            <a:pathLst>
              <a:path w="364490" h="471169">
                <a:moveTo>
                  <a:pt x="120141" y="26796"/>
                </a:moveTo>
                <a:lnTo>
                  <a:pt x="42163" y="26796"/>
                </a:lnTo>
                <a:lnTo>
                  <a:pt x="25878" y="30130"/>
                </a:lnTo>
                <a:lnTo>
                  <a:pt x="12461" y="39179"/>
                </a:lnTo>
                <a:lnTo>
                  <a:pt x="3355" y="52514"/>
                </a:lnTo>
                <a:lnTo>
                  <a:pt x="0" y="68706"/>
                </a:lnTo>
                <a:lnTo>
                  <a:pt x="0" y="430149"/>
                </a:lnTo>
                <a:lnTo>
                  <a:pt x="4804" y="446216"/>
                </a:lnTo>
                <a:lnTo>
                  <a:pt x="14525" y="459152"/>
                </a:lnTo>
                <a:lnTo>
                  <a:pt x="27842" y="467778"/>
                </a:lnTo>
                <a:lnTo>
                  <a:pt x="43433" y="470915"/>
                </a:lnTo>
                <a:lnTo>
                  <a:pt x="323341" y="470915"/>
                </a:lnTo>
                <a:lnTo>
                  <a:pt x="338893" y="467600"/>
                </a:lnTo>
                <a:lnTo>
                  <a:pt x="351932" y="458676"/>
                </a:lnTo>
                <a:lnTo>
                  <a:pt x="360900" y="445680"/>
                </a:lnTo>
                <a:lnTo>
                  <a:pt x="361235" y="444118"/>
                </a:lnTo>
                <a:lnTo>
                  <a:pt x="38353" y="444118"/>
                </a:lnTo>
                <a:lnTo>
                  <a:pt x="32003" y="437768"/>
                </a:lnTo>
                <a:lnTo>
                  <a:pt x="32003" y="68706"/>
                </a:lnTo>
                <a:lnTo>
                  <a:pt x="30733" y="68706"/>
                </a:lnTo>
                <a:lnTo>
                  <a:pt x="30733" y="61087"/>
                </a:lnTo>
                <a:lnTo>
                  <a:pt x="37083" y="53466"/>
                </a:lnTo>
                <a:lnTo>
                  <a:pt x="113791" y="53466"/>
                </a:lnTo>
                <a:lnTo>
                  <a:pt x="113791" y="33146"/>
                </a:lnTo>
                <a:lnTo>
                  <a:pt x="120141" y="26796"/>
                </a:lnTo>
                <a:close/>
              </a:path>
              <a:path w="364490" h="471169">
                <a:moveTo>
                  <a:pt x="361096" y="53466"/>
                </a:moveTo>
                <a:lnTo>
                  <a:pt x="334771" y="53466"/>
                </a:lnTo>
                <a:lnTo>
                  <a:pt x="341249" y="61087"/>
                </a:lnTo>
                <a:lnTo>
                  <a:pt x="341249" y="437768"/>
                </a:lnTo>
                <a:lnTo>
                  <a:pt x="334771" y="444118"/>
                </a:lnTo>
                <a:lnTo>
                  <a:pt x="361235" y="444118"/>
                </a:lnTo>
                <a:lnTo>
                  <a:pt x="364235" y="430149"/>
                </a:lnTo>
                <a:lnTo>
                  <a:pt x="364235" y="68706"/>
                </a:lnTo>
                <a:lnTo>
                  <a:pt x="361096" y="53466"/>
                </a:lnTo>
                <a:close/>
              </a:path>
              <a:path w="364490" h="471169">
                <a:moveTo>
                  <a:pt x="113791" y="53466"/>
                </a:moveTo>
                <a:lnTo>
                  <a:pt x="86867" y="53466"/>
                </a:lnTo>
                <a:lnTo>
                  <a:pt x="86867" y="76326"/>
                </a:lnTo>
                <a:lnTo>
                  <a:pt x="93344" y="82676"/>
                </a:lnTo>
                <a:lnTo>
                  <a:pt x="277367" y="82676"/>
                </a:lnTo>
                <a:lnTo>
                  <a:pt x="283717" y="76326"/>
                </a:lnTo>
                <a:lnTo>
                  <a:pt x="283717" y="56006"/>
                </a:lnTo>
                <a:lnTo>
                  <a:pt x="113791" y="56006"/>
                </a:lnTo>
                <a:lnTo>
                  <a:pt x="113791" y="53466"/>
                </a:lnTo>
                <a:close/>
              </a:path>
              <a:path w="364490" h="471169">
                <a:moveTo>
                  <a:pt x="323341" y="26796"/>
                </a:moveTo>
                <a:lnTo>
                  <a:pt x="246633" y="26796"/>
                </a:lnTo>
                <a:lnTo>
                  <a:pt x="253110" y="33146"/>
                </a:lnTo>
                <a:lnTo>
                  <a:pt x="253110" y="56006"/>
                </a:lnTo>
                <a:lnTo>
                  <a:pt x="283717" y="56006"/>
                </a:lnTo>
                <a:lnTo>
                  <a:pt x="283717" y="53466"/>
                </a:lnTo>
                <a:lnTo>
                  <a:pt x="361096" y="53466"/>
                </a:lnTo>
                <a:lnTo>
                  <a:pt x="360900" y="52514"/>
                </a:lnTo>
                <a:lnTo>
                  <a:pt x="351932" y="39179"/>
                </a:lnTo>
                <a:lnTo>
                  <a:pt x="338893" y="30130"/>
                </a:lnTo>
                <a:lnTo>
                  <a:pt x="323341" y="26796"/>
                </a:lnTo>
                <a:close/>
              </a:path>
              <a:path w="364490" h="471169">
                <a:moveTo>
                  <a:pt x="239013" y="0"/>
                </a:moveTo>
                <a:lnTo>
                  <a:pt x="126491" y="0"/>
                </a:lnTo>
                <a:lnTo>
                  <a:pt x="113710" y="2026"/>
                </a:lnTo>
                <a:lnTo>
                  <a:pt x="102441" y="7635"/>
                </a:lnTo>
                <a:lnTo>
                  <a:pt x="93291" y="16127"/>
                </a:lnTo>
                <a:lnTo>
                  <a:pt x="86867" y="26796"/>
                </a:lnTo>
                <a:lnTo>
                  <a:pt x="278637" y="26796"/>
                </a:lnTo>
                <a:lnTo>
                  <a:pt x="272411" y="16127"/>
                </a:lnTo>
                <a:lnTo>
                  <a:pt x="263588" y="7635"/>
                </a:lnTo>
                <a:lnTo>
                  <a:pt x="252384" y="2026"/>
                </a:lnTo>
                <a:lnTo>
                  <a:pt x="2390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50252" y="2377439"/>
            <a:ext cx="85344" cy="85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50252" y="2266188"/>
            <a:ext cx="85344" cy="85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50252" y="2154935"/>
            <a:ext cx="85344" cy="853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61504" y="216941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40207" y="0"/>
                </a:lnTo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61504" y="2211323"/>
            <a:ext cx="85725" cy="29209"/>
          </a:xfrm>
          <a:custGeom>
            <a:avLst/>
            <a:gdLst/>
            <a:ahLst/>
            <a:cxnLst/>
            <a:rect l="l" t="t" r="r" b="b"/>
            <a:pathLst>
              <a:path w="85725" h="29210">
                <a:moveTo>
                  <a:pt x="78867" y="0"/>
                </a:moveTo>
                <a:lnTo>
                  <a:pt x="6476" y="0"/>
                </a:lnTo>
                <a:lnTo>
                  <a:pt x="0" y="6350"/>
                </a:lnTo>
                <a:lnTo>
                  <a:pt x="0" y="22605"/>
                </a:lnTo>
                <a:lnTo>
                  <a:pt x="6476" y="28955"/>
                </a:lnTo>
                <a:lnTo>
                  <a:pt x="78867" y="28955"/>
                </a:lnTo>
                <a:lnTo>
                  <a:pt x="85344" y="22605"/>
                </a:lnTo>
                <a:lnTo>
                  <a:pt x="85344" y="6350"/>
                </a:lnTo>
                <a:lnTo>
                  <a:pt x="7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61504" y="22806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40207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61504" y="2321051"/>
            <a:ext cx="85725" cy="30480"/>
          </a:xfrm>
          <a:custGeom>
            <a:avLst/>
            <a:gdLst/>
            <a:ahLst/>
            <a:cxnLst/>
            <a:rect l="l" t="t" r="r" b="b"/>
            <a:pathLst>
              <a:path w="85725" h="30480">
                <a:moveTo>
                  <a:pt x="78867" y="0"/>
                </a:moveTo>
                <a:lnTo>
                  <a:pt x="6476" y="0"/>
                </a:lnTo>
                <a:lnTo>
                  <a:pt x="0" y="8000"/>
                </a:lnTo>
                <a:lnTo>
                  <a:pt x="0" y="23875"/>
                </a:lnTo>
                <a:lnTo>
                  <a:pt x="6476" y="30480"/>
                </a:lnTo>
                <a:lnTo>
                  <a:pt x="78867" y="30480"/>
                </a:lnTo>
                <a:lnTo>
                  <a:pt x="85344" y="23875"/>
                </a:lnTo>
                <a:lnTo>
                  <a:pt x="85344" y="8000"/>
                </a:lnTo>
                <a:lnTo>
                  <a:pt x="7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61504" y="2391917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 h="0">
                <a:moveTo>
                  <a:pt x="0" y="0"/>
                </a:moveTo>
                <a:lnTo>
                  <a:pt x="140207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61504" y="2433827"/>
            <a:ext cx="85725" cy="29209"/>
          </a:xfrm>
          <a:custGeom>
            <a:avLst/>
            <a:gdLst/>
            <a:ahLst/>
            <a:cxnLst/>
            <a:rect l="l" t="t" r="r" b="b"/>
            <a:pathLst>
              <a:path w="85725" h="29210">
                <a:moveTo>
                  <a:pt x="78867" y="0"/>
                </a:moveTo>
                <a:lnTo>
                  <a:pt x="6476" y="0"/>
                </a:lnTo>
                <a:lnTo>
                  <a:pt x="0" y="6350"/>
                </a:lnTo>
                <a:lnTo>
                  <a:pt x="0" y="22606"/>
                </a:lnTo>
                <a:lnTo>
                  <a:pt x="6476" y="28956"/>
                </a:lnTo>
                <a:lnTo>
                  <a:pt x="78867" y="28956"/>
                </a:lnTo>
                <a:lnTo>
                  <a:pt x="85344" y="22606"/>
                </a:lnTo>
                <a:lnTo>
                  <a:pt x="85344" y="6350"/>
                </a:lnTo>
                <a:lnTo>
                  <a:pt x="7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85531" y="2101595"/>
            <a:ext cx="78740" cy="388620"/>
          </a:xfrm>
          <a:custGeom>
            <a:avLst/>
            <a:gdLst/>
            <a:ahLst/>
            <a:cxnLst/>
            <a:rect l="l" t="t" r="r" b="b"/>
            <a:pathLst>
              <a:path w="78740" h="388619">
                <a:moveTo>
                  <a:pt x="40513" y="0"/>
                </a:moveTo>
                <a:lnTo>
                  <a:pt x="25128" y="3333"/>
                </a:lnTo>
                <a:lnTo>
                  <a:pt x="12207" y="12287"/>
                </a:lnTo>
                <a:lnTo>
                  <a:pt x="3311" y="25288"/>
                </a:lnTo>
                <a:lnTo>
                  <a:pt x="0" y="40766"/>
                </a:lnTo>
                <a:lnTo>
                  <a:pt x="0" y="295528"/>
                </a:lnTo>
                <a:lnTo>
                  <a:pt x="26543" y="378332"/>
                </a:lnTo>
                <a:lnTo>
                  <a:pt x="27813" y="384809"/>
                </a:lnTo>
                <a:lnTo>
                  <a:pt x="32893" y="388619"/>
                </a:lnTo>
                <a:lnTo>
                  <a:pt x="45593" y="388619"/>
                </a:lnTo>
                <a:lnTo>
                  <a:pt x="50673" y="384809"/>
                </a:lnTo>
                <a:lnTo>
                  <a:pt x="51943" y="378332"/>
                </a:lnTo>
                <a:lnTo>
                  <a:pt x="67046" y="331215"/>
                </a:lnTo>
                <a:lnTo>
                  <a:pt x="40513" y="331215"/>
                </a:lnTo>
                <a:lnTo>
                  <a:pt x="32893" y="305815"/>
                </a:lnTo>
                <a:lnTo>
                  <a:pt x="75188" y="305815"/>
                </a:lnTo>
                <a:lnTo>
                  <a:pt x="78486" y="295528"/>
                </a:lnTo>
                <a:lnTo>
                  <a:pt x="78486" y="279018"/>
                </a:lnTo>
                <a:lnTo>
                  <a:pt x="26543" y="279018"/>
                </a:lnTo>
                <a:lnTo>
                  <a:pt x="26543" y="110870"/>
                </a:lnTo>
                <a:lnTo>
                  <a:pt x="78486" y="110870"/>
                </a:lnTo>
                <a:lnTo>
                  <a:pt x="78486" y="84074"/>
                </a:lnTo>
                <a:lnTo>
                  <a:pt x="29083" y="84074"/>
                </a:lnTo>
                <a:lnTo>
                  <a:pt x="29083" y="40766"/>
                </a:lnTo>
                <a:lnTo>
                  <a:pt x="26543" y="40766"/>
                </a:lnTo>
                <a:lnTo>
                  <a:pt x="26543" y="33146"/>
                </a:lnTo>
                <a:lnTo>
                  <a:pt x="32893" y="26796"/>
                </a:lnTo>
                <a:lnTo>
                  <a:pt x="77519" y="26796"/>
                </a:lnTo>
                <a:lnTo>
                  <a:pt x="77374" y="24699"/>
                </a:lnTo>
                <a:lnTo>
                  <a:pt x="69500" y="11763"/>
                </a:lnTo>
                <a:lnTo>
                  <a:pt x="56626" y="3137"/>
                </a:lnTo>
                <a:lnTo>
                  <a:pt x="40513" y="0"/>
                </a:lnTo>
                <a:close/>
              </a:path>
              <a:path w="78740" h="388619">
                <a:moveTo>
                  <a:pt x="75188" y="305815"/>
                </a:moveTo>
                <a:lnTo>
                  <a:pt x="50673" y="305815"/>
                </a:lnTo>
                <a:lnTo>
                  <a:pt x="40513" y="331215"/>
                </a:lnTo>
                <a:lnTo>
                  <a:pt x="67046" y="331215"/>
                </a:lnTo>
                <a:lnTo>
                  <a:pt x="75188" y="305815"/>
                </a:lnTo>
                <a:close/>
              </a:path>
              <a:path w="78740" h="388619">
                <a:moveTo>
                  <a:pt x="78486" y="110870"/>
                </a:moveTo>
                <a:lnTo>
                  <a:pt x="53213" y="110870"/>
                </a:lnTo>
                <a:lnTo>
                  <a:pt x="53213" y="279018"/>
                </a:lnTo>
                <a:lnTo>
                  <a:pt x="78486" y="279018"/>
                </a:lnTo>
                <a:lnTo>
                  <a:pt x="78486" y="110870"/>
                </a:lnTo>
                <a:close/>
              </a:path>
              <a:path w="78740" h="388619">
                <a:moveTo>
                  <a:pt x="77519" y="26796"/>
                </a:moveTo>
                <a:lnTo>
                  <a:pt x="49402" y="26796"/>
                </a:lnTo>
                <a:lnTo>
                  <a:pt x="55752" y="33146"/>
                </a:lnTo>
                <a:lnTo>
                  <a:pt x="55752" y="84074"/>
                </a:lnTo>
                <a:lnTo>
                  <a:pt x="78486" y="84074"/>
                </a:lnTo>
                <a:lnTo>
                  <a:pt x="78486" y="40766"/>
                </a:lnTo>
                <a:lnTo>
                  <a:pt x="77519" y="26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5286" y="1632966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5" h="1297305">
                <a:moveTo>
                  <a:pt x="0" y="648462"/>
                </a:moveTo>
                <a:lnTo>
                  <a:pt x="1778" y="600065"/>
                </a:lnTo>
                <a:lnTo>
                  <a:pt x="7030" y="552636"/>
                </a:lnTo>
                <a:lnTo>
                  <a:pt x="15631" y="506297"/>
                </a:lnTo>
                <a:lnTo>
                  <a:pt x="27454" y="461176"/>
                </a:lnTo>
                <a:lnTo>
                  <a:pt x="42375" y="417396"/>
                </a:lnTo>
                <a:lnTo>
                  <a:pt x="60268" y="375084"/>
                </a:lnTo>
                <a:lnTo>
                  <a:pt x="81008" y="334366"/>
                </a:lnTo>
                <a:lnTo>
                  <a:pt x="104470" y="295365"/>
                </a:lnTo>
                <a:lnTo>
                  <a:pt x="130527" y="258209"/>
                </a:lnTo>
                <a:lnTo>
                  <a:pt x="159055" y="223021"/>
                </a:lnTo>
                <a:lnTo>
                  <a:pt x="189928" y="189928"/>
                </a:lnTo>
                <a:lnTo>
                  <a:pt x="223021" y="159055"/>
                </a:lnTo>
                <a:lnTo>
                  <a:pt x="258209" y="130527"/>
                </a:lnTo>
                <a:lnTo>
                  <a:pt x="295365" y="104470"/>
                </a:lnTo>
                <a:lnTo>
                  <a:pt x="334366" y="81008"/>
                </a:lnTo>
                <a:lnTo>
                  <a:pt x="375084" y="60268"/>
                </a:lnTo>
                <a:lnTo>
                  <a:pt x="417396" y="42375"/>
                </a:lnTo>
                <a:lnTo>
                  <a:pt x="461176" y="27454"/>
                </a:lnTo>
                <a:lnTo>
                  <a:pt x="506297" y="15631"/>
                </a:lnTo>
                <a:lnTo>
                  <a:pt x="552636" y="7030"/>
                </a:lnTo>
                <a:lnTo>
                  <a:pt x="600065" y="1778"/>
                </a:lnTo>
                <a:lnTo>
                  <a:pt x="648462" y="0"/>
                </a:lnTo>
                <a:lnTo>
                  <a:pt x="696858" y="1778"/>
                </a:lnTo>
                <a:lnTo>
                  <a:pt x="744287" y="7030"/>
                </a:lnTo>
                <a:lnTo>
                  <a:pt x="790626" y="15631"/>
                </a:lnTo>
                <a:lnTo>
                  <a:pt x="835747" y="27454"/>
                </a:lnTo>
                <a:lnTo>
                  <a:pt x="879527" y="42375"/>
                </a:lnTo>
                <a:lnTo>
                  <a:pt x="921839" y="60268"/>
                </a:lnTo>
                <a:lnTo>
                  <a:pt x="962557" y="81008"/>
                </a:lnTo>
                <a:lnTo>
                  <a:pt x="1001558" y="104470"/>
                </a:lnTo>
                <a:lnTo>
                  <a:pt x="1038714" y="130527"/>
                </a:lnTo>
                <a:lnTo>
                  <a:pt x="1073902" y="159055"/>
                </a:lnTo>
                <a:lnTo>
                  <a:pt x="1106995" y="189928"/>
                </a:lnTo>
                <a:lnTo>
                  <a:pt x="1137868" y="223021"/>
                </a:lnTo>
                <a:lnTo>
                  <a:pt x="1166396" y="258209"/>
                </a:lnTo>
                <a:lnTo>
                  <a:pt x="1192453" y="295365"/>
                </a:lnTo>
                <a:lnTo>
                  <a:pt x="1215915" y="334366"/>
                </a:lnTo>
                <a:lnTo>
                  <a:pt x="1236655" y="375084"/>
                </a:lnTo>
                <a:lnTo>
                  <a:pt x="1254548" y="417396"/>
                </a:lnTo>
                <a:lnTo>
                  <a:pt x="1269469" y="461176"/>
                </a:lnTo>
                <a:lnTo>
                  <a:pt x="1281292" y="506297"/>
                </a:lnTo>
                <a:lnTo>
                  <a:pt x="1289893" y="552636"/>
                </a:lnTo>
                <a:lnTo>
                  <a:pt x="1295145" y="600065"/>
                </a:lnTo>
                <a:lnTo>
                  <a:pt x="1296924" y="648462"/>
                </a:lnTo>
                <a:lnTo>
                  <a:pt x="1295145" y="696858"/>
                </a:lnTo>
                <a:lnTo>
                  <a:pt x="1289893" y="744287"/>
                </a:lnTo>
                <a:lnTo>
                  <a:pt x="1281292" y="790626"/>
                </a:lnTo>
                <a:lnTo>
                  <a:pt x="1269469" y="835747"/>
                </a:lnTo>
                <a:lnTo>
                  <a:pt x="1254548" y="879527"/>
                </a:lnTo>
                <a:lnTo>
                  <a:pt x="1236655" y="921839"/>
                </a:lnTo>
                <a:lnTo>
                  <a:pt x="1215915" y="962557"/>
                </a:lnTo>
                <a:lnTo>
                  <a:pt x="1192453" y="1001558"/>
                </a:lnTo>
                <a:lnTo>
                  <a:pt x="1166396" y="1038714"/>
                </a:lnTo>
                <a:lnTo>
                  <a:pt x="1137868" y="1073902"/>
                </a:lnTo>
                <a:lnTo>
                  <a:pt x="1106995" y="1106995"/>
                </a:lnTo>
                <a:lnTo>
                  <a:pt x="1073902" y="1137868"/>
                </a:lnTo>
                <a:lnTo>
                  <a:pt x="1038714" y="1166396"/>
                </a:lnTo>
                <a:lnTo>
                  <a:pt x="1001558" y="1192453"/>
                </a:lnTo>
                <a:lnTo>
                  <a:pt x="962557" y="1215915"/>
                </a:lnTo>
                <a:lnTo>
                  <a:pt x="921839" y="1236655"/>
                </a:lnTo>
                <a:lnTo>
                  <a:pt x="879527" y="1254548"/>
                </a:lnTo>
                <a:lnTo>
                  <a:pt x="835747" y="1269469"/>
                </a:lnTo>
                <a:lnTo>
                  <a:pt x="790626" y="1281292"/>
                </a:lnTo>
                <a:lnTo>
                  <a:pt x="744287" y="1289893"/>
                </a:lnTo>
                <a:lnTo>
                  <a:pt x="696858" y="1295145"/>
                </a:lnTo>
                <a:lnTo>
                  <a:pt x="648462" y="1296924"/>
                </a:lnTo>
                <a:lnTo>
                  <a:pt x="600065" y="1295145"/>
                </a:lnTo>
                <a:lnTo>
                  <a:pt x="552636" y="1289893"/>
                </a:lnTo>
                <a:lnTo>
                  <a:pt x="506297" y="1281292"/>
                </a:lnTo>
                <a:lnTo>
                  <a:pt x="461176" y="1269469"/>
                </a:lnTo>
                <a:lnTo>
                  <a:pt x="417396" y="1254548"/>
                </a:lnTo>
                <a:lnTo>
                  <a:pt x="375084" y="1236655"/>
                </a:lnTo>
                <a:lnTo>
                  <a:pt x="334366" y="1215915"/>
                </a:lnTo>
                <a:lnTo>
                  <a:pt x="295365" y="1192453"/>
                </a:lnTo>
                <a:lnTo>
                  <a:pt x="258209" y="1166396"/>
                </a:lnTo>
                <a:lnTo>
                  <a:pt x="223021" y="1137868"/>
                </a:lnTo>
                <a:lnTo>
                  <a:pt x="189928" y="1106995"/>
                </a:lnTo>
                <a:lnTo>
                  <a:pt x="159055" y="1073902"/>
                </a:lnTo>
                <a:lnTo>
                  <a:pt x="130527" y="1038714"/>
                </a:lnTo>
                <a:lnTo>
                  <a:pt x="104470" y="1001558"/>
                </a:lnTo>
                <a:lnTo>
                  <a:pt x="81008" y="962557"/>
                </a:lnTo>
                <a:lnTo>
                  <a:pt x="60268" y="921839"/>
                </a:lnTo>
                <a:lnTo>
                  <a:pt x="42375" y="879527"/>
                </a:lnTo>
                <a:lnTo>
                  <a:pt x="27454" y="835747"/>
                </a:lnTo>
                <a:lnTo>
                  <a:pt x="15631" y="790626"/>
                </a:lnTo>
                <a:lnTo>
                  <a:pt x="7030" y="744287"/>
                </a:lnTo>
                <a:lnTo>
                  <a:pt x="1778" y="696858"/>
                </a:lnTo>
                <a:lnTo>
                  <a:pt x="0" y="648462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61872" y="1749551"/>
            <a:ext cx="1062355" cy="1062355"/>
          </a:xfrm>
          <a:custGeom>
            <a:avLst/>
            <a:gdLst/>
            <a:ahLst/>
            <a:cxnLst/>
            <a:rect l="l" t="t" r="r" b="b"/>
            <a:pathLst>
              <a:path w="1062355" h="1062355">
                <a:moveTo>
                  <a:pt x="531114" y="0"/>
                </a:moveTo>
                <a:lnTo>
                  <a:pt x="482765" y="2170"/>
                </a:lnTo>
                <a:lnTo>
                  <a:pt x="435634" y="8555"/>
                </a:lnTo>
                <a:lnTo>
                  <a:pt x="389907" y="18968"/>
                </a:lnTo>
                <a:lnTo>
                  <a:pt x="345773" y="33222"/>
                </a:lnTo>
                <a:lnTo>
                  <a:pt x="303418" y="51129"/>
                </a:lnTo>
                <a:lnTo>
                  <a:pt x="263031" y="72502"/>
                </a:lnTo>
                <a:lnTo>
                  <a:pt x="224797" y="97154"/>
                </a:lnTo>
                <a:lnTo>
                  <a:pt x="188905" y="124896"/>
                </a:lnTo>
                <a:lnTo>
                  <a:pt x="155543" y="155543"/>
                </a:lnTo>
                <a:lnTo>
                  <a:pt x="124896" y="188905"/>
                </a:lnTo>
                <a:lnTo>
                  <a:pt x="97154" y="224797"/>
                </a:lnTo>
                <a:lnTo>
                  <a:pt x="72502" y="263031"/>
                </a:lnTo>
                <a:lnTo>
                  <a:pt x="51129" y="303418"/>
                </a:lnTo>
                <a:lnTo>
                  <a:pt x="33222" y="345773"/>
                </a:lnTo>
                <a:lnTo>
                  <a:pt x="18968" y="389907"/>
                </a:lnTo>
                <a:lnTo>
                  <a:pt x="8555" y="435634"/>
                </a:lnTo>
                <a:lnTo>
                  <a:pt x="2170" y="482765"/>
                </a:lnTo>
                <a:lnTo>
                  <a:pt x="0" y="531113"/>
                </a:lnTo>
                <a:lnTo>
                  <a:pt x="2170" y="579462"/>
                </a:lnTo>
                <a:lnTo>
                  <a:pt x="8555" y="626593"/>
                </a:lnTo>
                <a:lnTo>
                  <a:pt x="18968" y="672320"/>
                </a:lnTo>
                <a:lnTo>
                  <a:pt x="33222" y="716454"/>
                </a:lnTo>
                <a:lnTo>
                  <a:pt x="51129" y="758809"/>
                </a:lnTo>
                <a:lnTo>
                  <a:pt x="72502" y="799196"/>
                </a:lnTo>
                <a:lnTo>
                  <a:pt x="97154" y="837430"/>
                </a:lnTo>
                <a:lnTo>
                  <a:pt x="124896" y="873322"/>
                </a:lnTo>
                <a:lnTo>
                  <a:pt x="155543" y="906684"/>
                </a:lnTo>
                <a:lnTo>
                  <a:pt x="188905" y="937331"/>
                </a:lnTo>
                <a:lnTo>
                  <a:pt x="224797" y="965073"/>
                </a:lnTo>
                <a:lnTo>
                  <a:pt x="263031" y="989725"/>
                </a:lnTo>
                <a:lnTo>
                  <a:pt x="303418" y="1011098"/>
                </a:lnTo>
                <a:lnTo>
                  <a:pt x="345773" y="1029005"/>
                </a:lnTo>
                <a:lnTo>
                  <a:pt x="389907" y="1043259"/>
                </a:lnTo>
                <a:lnTo>
                  <a:pt x="435634" y="1053672"/>
                </a:lnTo>
                <a:lnTo>
                  <a:pt x="482765" y="1060057"/>
                </a:lnTo>
                <a:lnTo>
                  <a:pt x="531114" y="1062227"/>
                </a:lnTo>
                <a:lnTo>
                  <a:pt x="579462" y="1060057"/>
                </a:lnTo>
                <a:lnTo>
                  <a:pt x="626593" y="1053672"/>
                </a:lnTo>
                <a:lnTo>
                  <a:pt x="672320" y="1043259"/>
                </a:lnTo>
                <a:lnTo>
                  <a:pt x="716454" y="1029005"/>
                </a:lnTo>
                <a:lnTo>
                  <a:pt x="758809" y="1011098"/>
                </a:lnTo>
                <a:lnTo>
                  <a:pt x="799196" y="989725"/>
                </a:lnTo>
                <a:lnTo>
                  <a:pt x="837430" y="965073"/>
                </a:lnTo>
                <a:lnTo>
                  <a:pt x="873322" y="937331"/>
                </a:lnTo>
                <a:lnTo>
                  <a:pt x="906684" y="906684"/>
                </a:lnTo>
                <a:lnTo>
                  <a:pt x="937331" y="873322"/>
                </a:lnTo>
                <a:lnTo>
                  <a:pt x="965073" y="837430"/>
                </a:lnTo>
                <a:lnTo>
                  <a:pt x="989725" y="799196"/>
                </a:lnTo>
                <a:lnTo>
                  <a:pt x="1011098" y="758809"/>
                </a:lnTo>
                <a:lnTo>
                  <a:pt x="1029005" y="716454"/>
                </a:lnTo>
                <a:lnTo>
                  <a:pt x="1043259" y="672320"/>
                </a:lnTo>
                <a:lnTo>
                  <a:pt x="1053672" y="626593"/>
                </a:lnTo>
                <a:lnTo>
                  <a:pt x="1060057" y="579462"/>
                </a:lnTo>
                <a:lnTo>
                  <a:pt x="1062228" y="531113"/>
                </a:lnTo>
                <a:lnTo>
                  <a:pt x="1060057" y="482765"/>
                </a:lnTo>
                <a:lnTo>
                  <a:pt x="1053672" y="435634"/>
                </a:lnTo>
                <a:lnTo>
                  <a:pt x="1043259" y="389907"/>
                </a:lnTo>
                <a:lnTo>
                  <a:pt x="1029005" y="345773"/>
                </a:lnTo>
                <a:lnTo>
                  <a:pt x="1011098" y="303418"/>
                </a:lnTo>
                <a:lnTo>
                  <a:pt x="989725" y="263031"/>
                </a:lnTo>
                <a:lnTo>
                  <a:pt x="965073" y="224797"/>
                </a:lnTo>
                <a:lnTo>
                  <a:pt x="937331" y="188905"/>
                </a:lnTo>
                <a:lnTo>
                  <a:pt x="906684" y="155543"/>
                </a:lnTo>
                <a:lnTo>
                  <a:pt x="873322" y="124896"/>
                </a:lnTo>
                <a:lnTo>
                  <a:pt x="837430" y="97154"/>
                </a:lnTo>
                <a:lnTo>
                  <a:pt x="799196" y="72502"/>
                </a:lnTo>
                <a:lnTo>
                  <a:pt x="758809" y="51129"/>
                </a:lnTo>
                <a:lnTo>
                  <a:pt x="716454" y="33222"/>
                </a:lnTo>
                <a:lnTo>
                  <a:pt x="672320" y="18968"/>
                </a:lnTo>
                <a:lnTo>
                  <a:pt x="626593" y="8555"/>
                </a:lnTo>
                <a:lnTo>
                  <a:pt x="579462" y="2170"/>
                </a:lnTo>
                <a:lnTo>
                  <a:pt x="53111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70304" y="3034283"/>
            <a:ext cx="243839" cy="2438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05355" y="3348228"/>
            <a:ext cx="175260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39061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153924" y="0"/>
                </a:moveTo>
                <a:lnTo>
                  <a:pt x="105290" y="7851"/>
                </a:lnTo>
                <a:lnTo>
                  <a:pt x="63038" y="29711"/>
                </a:lnTo>
                <a:lnTo>
                  <a:pt x="29711" y="63038"/>
                </a:lnTo>
                <a:lnTo>
                  <a:pt x="7851" y="105290"/>
                </a:lnTo>
                <a:lnTo>
                  <a:pt x="0" y="153924"/>
                </a:lnTo>
                <a:lnTo>
                  <a:pt x="7851" y="202557"/>
                </a:lnTo>
                <a:lnTo>
                  <a:pt x="29711" y="244809"/>
                </a:lnTo>
                <a:lnTo>
                  <a:pt x="63038" y="278136"/>
                </a:lnTo>
                <a:lnTo>
                  <a:pt x="105290" y="299996"/>
                </a:lnTo>
                <a:lnTo>
                  <a:pt x="153924" y="307848"/>
                </a:lnTo>
                <a:lnTo>
                  <a:pt x="202557" y="299996"/>
                </a:lnTo>
                <a:lnTo>
                  <a:pt x="244809" y="278136"/>
                </a:lnTo>
                <a:lnTo>
                  <a:pt x="278136" y="244809"/>
                </a:lnTo>
                <a:lnTo>
                  <a:pt x="299996" y="202557"/>
                </a:lnTo>
                <a:lnTo>
                  <a:pt x="307848" y="153924"/>
                </a:lnTo>
                <a:lnTo>
                  <a:pt x="299996" y="105290"/>
                </a:lnTo>
                <a:lnTo>
                  <a:pt x="278136" y="63038"/>
                </a:lnTo>
                <a:lnTo>
                  <a:pt x="244809" y="29711"/>
                </a:lnTo>
                <a:lnTo>
                  <a:pt x="202557" y="7851"/>
                </a:lnTo>
                <a:lnTo>
                  <a:pt x="15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39061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202557" y="7851"/>
                </a:lnTo>
                <a:lnTo>
                  <a:pt x="244809" y="29711"/>
                </a:lnTo>
                <a:lnTo>
                  <a:pt x="278136" y="63038"/>
                </a:lnTo>
                <a:lnTo>
                  <a:pt x="299996" y="105290"/>
                </a:lnTo>
                <a:lnTo>
                  <a:pt x="307848" y="153924"/>
                </a:lnTo>
                <a:lnTo>
                  <a:pt x="299996" y="202557"/>
                </a:lnTo>
                <a:lnTo>
                  <a:pt x="278136" y="244809"/>
                </a:lnTo>
                <a:lnTo>
                  <a:pt x="244809" y="278136"/>
                </a:lnTo>
                <a:lnTo>
                  <a:pt x="202557" y="299996"/>
                </a:lnTo>
                <a:lnTo>
                  <a:pt x="153924" y="307848"/>
                </a:lnTo>
                <a:lnTo>
                  <a:pt x="105290" y="299996"/>
                </a:lnTo>
                <a:lnTo>
                  <a:pt x="63038" y="278136"/>
                </a:lnTo>
                <a:lnTo>
                  <a:pt x="29711" y="244809"/>
                </a:lnTo>
                <a:lnTo>
                  <a:pt x="7851" y="202557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82495" y="3672840"/>
            <a:ext cx="219456" cy="219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88008" y="2042160"/>
            <a:ext cx="400685" cy="477520"/>
          </a:xfrm>
          <a:custGeom>
            <a:avLst/>
            <a:gdLst/>
            <a:ahLst/>
            <a:cxnLst/>
            <a:rect l="l" t="t" r="r" b="b"/>
            <a:pathLst>
              <a:path w="400685" h="477519">
                <a:moveTo>
                  <a:pt x="182372" y="0"/>
                </a:moveTo>
                <a:lnTo>
                  <a:pt x="134070" y="6347"/>
                </a:lnTo>
                <a:lnTo>
                  <a:pt x="90555" y="24322"/>
                </a:lnTo>
                <a:lnTo>
                  <a:pt x="53609" y="52324"/>
                </a:lnTo>
                <a:lnTo>
                  <a:pt x="25014" y="88749"/>
                </a:lnTo>
                <a:lnTo>
                  <a:pt x="6550" y="131997"/>
                </a:lnTo>
                <a:lnTo>
                  <a:pt x="0" y="180466"/>
                </a:lnTo>
                <a:lnTo>
                  <a:pt x="3724" y="217344"/>
                </a:lnTo>
                <a:lnTo>
                  <a:pt x="14652" y="252222"/>
                </a:lnTo>
                <a:lnTo>
                  <a:pt x="32414" y="284051"/>
                </a:lnTo>
                <a:lnTo>
                  <a:pt x="56641" y="311785"/>
                </a:lnTo>
                <a:lnTo>
                  <a:pt x="56641" y="470788"/>
                </a:lnTo>
                <a:lnTo>
                  <a:pt x="62865" y="477012"/>
                </a:lnTo>
                <a:lnTo>
                  <a:pt x="246506" y="477012"/>
                </a:lnTo>
                <a:lnTo>
                  <a:pt x="252729" y="470788"/>
                </a:lnTo>
                <a:lnTo>
                  <a:pt x="252729" y="448182"/>
                </a:lnTo>
                <a:lnTo>
                  <a:pt x="81787" y="448182"/>
                </a:lnTo>
                <a:lnTo>
                  <a:pt x="81787" y="301751"/>
                </a:lnTo>
                <a:lnTo>
                  <a:pt x="80517" y="298068"/>
                </a:lnTo>
                <a:lnTo>
                  <a:pt x="76708" y="295528"/>
                </a:lnTo>
                <a:lnTo>
                  <a:pt x="54881" y="271067"/>
                </a:lnTo>
                <a:lnTo>
                  <a:pt x="38687" y="243189"/>
                </a:lnTo>
                <a:lnTo>
                  <a:pt x="28612" y="212715"/>
                </a:lnTo>
                <a:lnTo>
                  <a:pt x="25145" y="180466"/>
                </a:lnTo>
                <a:lnTo>
                  <a:pt x="33052" y="131628"/>
                </a:lnTo>
                <a:lnTo>
                  <a:pt x="55052" y="89441"/>
                </a:lnTo>
                <a:lnTo>
                  <a:pt x="88568" y="56318"/>
                </a:lnTo>
                <a:lnTo>
                  <a:pt x="131021" y="34675"/>
                </a:lnTo>
                <a:lnTo>
                  <a:pt x="179831" y="26924"/>
                </a:lnTo>
                <a:lnTo>
                  <a:pt x="275026" y="26924"/>
                </a:lnTo>
                <a:lnTo>
                  <a:pt x="269634" y="22877"/>
                </a:lnTo>
                <a:lnTo>
                  <a:pt x="221360" y="3937"/>
                </a:lnTo>
                <a:lnTo>
                  <a:pt x="211482" y="2196"/>
                </a:lnTo>
                <a:lnTo>
                  <a:pt x="201676" y="968"/>
                </a:lnTo>
                <a:lnTo>
                  <a:pt x="191964" y="240"/>
                </a:lnTo>
                <a:lnTo>
                  <a:pt x="182372" y="0"/>
                </a:lnTo>
                <a:close/>
              </a:path>
              <a:path w="400685" h="477519">
                <a:moveTo>
                  <a:pt x="275026" y="26924"/>
                </a:moveTo>
                <a:lnTo>
                  <a:pt x="179831" y="26924"/>
                </a:lnTo>
                <a:lnTo>
                  <a:pt x="187878" y="27136"/>
                </a:lnTo>
                <a:lnTo>
                  <a:pt x="196008" y="27765"/>
                </a:lnTo>
                <a:lnTo>
                  <a:pt x="253410" y="45815"/>
                </a:lnTo>
                <a:lnTo>
                  <a:pt x="287956" y="72167"/>
                </a:lnTo>
                <a:lnTo>
                  <a:pt x="314001" y="106949"/>
                </a:lnTo>
                <a:lnTo>
                  <a:pt x="329437" y="147827"/>
                </a:lnTo>
                <a:lnTo>
                  <a:pt x="333565" y="178546"/>
                </a:lnTo>
                <a:lnTo>
                  <a:pt x="333367" y="193994"/>
                </a:lnTo>
                <a:lnTo>
                  <a:pt x="331978" y="209168"/>
                </a:lnTo>
                <a:lnTo>
                  <a:pt x="331978" y="215391"/>
                </a:lnTo>
                <a:lnTo>
                  <a:pt x="333247" y="217931"/>
                </a:lnTo>
                <a:lnTo>
                  <a:pt x="369697" y="286765"/>
                </a:lnTo>
                <a:lnTo>
                  <a:pt x="371484" y="293796"/>
                </a:lnTo>
                <a:lnTo>
                  <a:pt x="369712" y="300720"/>
                </a:lnTo>
                <a:lnTo>
                  <a:pt x="365107" y="306000"/>
                </a:lnTo>
                <a:lnTo>
                  <a:pt x="358393" y="308101"/>
                </a:lnTo>
                <a:lnTo>
                  <a:pt x="313054" y="308101"/>
                </a:lnTo>
                <a:lnTo>
                  <a:pt x="306831" y="314325"/>
                </a:lnTo>
                <a:lnTo>
                  <a:pt x="306831" y="391922"/>
                </a:lnTo>
                <a:lnTo>
                  <a:pt x="227584" y="391922"/>
                </a:lnTo>
                <a:lnTo>
                  <a:pt x="221360" y="398144"/>
                </a:lnTo>
                <a:lnTo>
                  <a:pt x="221360" y="448182"/>
                </a:lnTo>
                <a:lnTo>
                  <a:pt x="252729" y="448182"/>
                </a:lnTo>
                <a:lnTo>
                  <a:pt x="252729" y="420624"/>
                </a:lnTo>
                <a:lnTo>
                  <a:pt x="330708" y="420624"/>
                </a:lnTo>
                <a:lnTo>
                  <a:pt x="337058" y="414400"/>
                </a:lnTo>
                <a:lnTo>
                  <a:pt x="337058" y="335661"/>
                </a:lnTo>
                <a:lnTo>
                  <a:pt x="360934" y="335661"/>
                </a:lnTo>
                <a:lnTo>
                  <a:pt x="381075" y="329378"/>
                </a:lnTo>
                <a:lnTo>
                  <a:pt x="395001" y="314642"/>
                </a:lnTo>
                <a:lnTo>
                  <a:pt x="400688" y="294763"/>
                </a:lnTo>
                <a:lnTo>
                  <a:pt x="396112" y="273050"/>
                </a:lnTo>
                <a:lnTo>
                  <a:pt x="360934" y="209168"/>
                </a:lnTo>
                <a:lnTo>
                  <a:pt x="362985" y="192488"/>
                </a:lnTo>
                <a:lnTo>
                  <a:pt x="359664" y="142875"/>
                </a:lnTo>
                <a:lnTo>
                  <a:pt x="341751" y="94430"/>
                </a:lnTo>
                <a:lnTo>
                  <a:pt x="310753" y="53736"/>
                </a:lnTo>
                <a:lnTo>
                  <a:pt x="275026" y="269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55064" y="2097023"/>
            <a:ext cx="228600" cy="2240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51314" y="1632966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4" h="1297305">
                <a:moveTo>
                  <a:pt x="0" y="648462"/>
                </a:moveTo>
                <a:lnTo>
                  <a:pt x="1778" y="600065"/>
                </a:lnTo>
                <a:lnTo>
                  <a:pt x="7030" y="552636"/>
                </a:lnTo>
                <a:lnTo>
                  <a:pt x="15631" y="506297"/>
                </a:lnTo>
                <a:lnTo>
                  <a:pt x="27454" y="461176"/>
                </a:lnTo>
                <a:lnTo>
                  <a:pt x="42375" y="417396"/>
                </a:lnTo>
                <a:lnTo>
                  <a:pt x="60268" y="375084"/>
                </a:lnTo>
                <a:lnTo>
                  <a:pt x="81008" y="334366"/>
                </a:lnTo>
                <a:lnTo>
                  <a:pt x="104470" y="295365"/>
                </a:lnTo>
                <a:lnTo>
                  <a:pt x="130527" y="258209"/>
                </a:lnTo>
                <a:lnTo>
                  <a:pt x="159055" y="223021"/>
                </a:lnTo>
                <a:lnTo>
                  <a:pt x="189928" y="189928"/>
                </a:lnTo>
                <a:lnTo>
                  <a:pt x="223021" y="159055"/>
                </a:lnTo>
                <a:lnTo>
                  <a:pt x="258209" y="130527"/>
                </a:lnTo>
                <a:lnTo>
                  <a:pt x="295365" y="104470"/>
                </a:lnTo>
                <a:lnTo>
                  <a:pt x="334366" y="81008"/>
                </a:lnTo>
                <a:lnTo>
                  <a:pt x="375084" y="60268"/>
                </a:lnTo>
                <a:lnTo>
                  <a:pt x="417396" y="42375"/>
                </a:lnTo>
                <a:lnTo>
                  <a:pt x="461176" y="27454"/>
                </a:lnTo>
                <a:lnTo>
                  <a:pt x="506297" y="15631"/>
                </a:lnTo>
                <a:lnTo>
                  <a:pt x="552636" y="7030"/>
                </a:lnTo>
                <a:lnTo>
                  <a:pt x="600065" y="1778"/>
                </a:lnTo>
                <a:lnTo>
                  <a:pt x="648461" y="0"/>
                </a:lnTo>
                <a:lnTo>
                  <a:pt x="696858" y="1778"/>
                </a:lnTo>
                <a:lnTo>
                  <a:pt x="744287" y="7030"/>
                </a:lnTo>
                <a:lnTo>
                  <a:pt x="790626" y="15631"/>
                </a:lnTo>
                <a:lnTo>
                  <a:pt x="835747" y="27454"/>
                </a:lnTo>
                <a:lnTo>
                  <a:pt x="879527" y="42375"/>
                </a:lnTo>
                <a:lnTo>
                  <a:pt x="921839" y="60268"/>
                </a:lnTo>
                <a:lnTo>
                  <a:pt x="962557" y="81008"/>
                </a:lnTo>
                <a:lnTo>
                  <a:pt x="1001558" y="104470"/>
                </a:lnTo>
                <a:lnTo>
                  <a:pt x="1038714" y="130527"/>
                </a:lnTo>
                <a:lnTo>
                  <a:pt x="1073902" y="159055"/>
                </a:lnTo>
                <a:lnTo>
                  <a:pt x="1106995" y="189928"/>
                </a:lnTo>
                <a:lnTo>
                  <a:pt x="1137868" y="223021"/>
                </a:lnTo>
                <a:lnTo>
                  <a:pt x="1166396" y="258209"/>
                </a:lnTo>
                <a:lnTo>
                  <a:pt x="1192453" y="295365"/>
                </a:lnTo>
                <a:lnTo>
                  <a:pt x="1215915" y="334366"/>
                </a:lnTo>
                <a:lnTo>
                  <a:pt x="1236655" y="375084"/>
                </a:lnTo>
                <a:lnTo>
                  <a:pt x="1254548" y="417396"/>
                </a:lnTo>
                <a:lnTo>
                  <a:pt x="1269469" y="461176"/>
                </a:lnTo>
                <a:lnTo>
                  <a:pt x="1281292" y="506297"/>
                </a:lnTo>
                <a:lnTo>
                  <a:pt x="1289893" y="552636"/>
                </a:lnTo>
                <a:lnTo>
                  <a:pt x="1295145" y="600065"/>
                </a:lnTo>
                <a:lnTo>
                  <a:pt x="1296924" y="648462"/>
                </a:lnTo>
                <a:lnTo>
                  <a:pt x="1295145" y="696858"/>
                </a:lnTo>
                <a:lnTo>
                  <a:pt x="1289893" y="744287"/>
                </a:lnTo>
                <a:lnTo>
                  <a:pt x="1281292" y="790626"/>
                </a:lnTo>
                <a:lnTo>
                  <a:pt x="1269469" y="835747"/>
                </a:lnTo>
                <a:lnTo>
                  <a:pt x="1254548" y="879527"/>
                </a:lnTo>
                <a:lnTo>
                  <a:pt x="1236655" y="921839"/>
                </a:lnTo>
                <a:lnTo>
                  <a:pt x="1215915" y="962557"/>
                </a:lnTo>
                <a:lnTo>
                  <a:pt x="1192453" y="1001558"/>
                </a:lnTo>
                <a:lnTo>
                  <a:pt x="1166396" y="1038714"/>
                </a:lnTo>
                <a:lnTo>
                  <a:pt x="1137868" y="1073902"/>
                </a:lnTo>
                <a:lnTo>
                  <a:pt x="1106995" y="1106995"/>
                </a:lnTo>
                <a:lnTo>
                  <a:pt x="1073902" y="1137868"/>
                </a:lnTo>
                <a:lnTo>
                  <a:pt x="1038714" y="1166396"/>
                </a:lnTo>
                <a:lnTo>
                  <a:pt x="1001558" y="1192453"/>
                </a:lnTo>
                <a:lnTo>
                  <a:pt x="962557" y="1215915"/>
                </a:lnTo>
                <a:lnTo>
                  <a:pt x="921839" y="1236655"/>
                </a:lnTo>
                <a:lnTo>
                  <a:pt x="879527" y="1254548"/>
                </a:lnTo>
                <a:lnTo>
                  <a:pt x="835747" y="1269469"/>
                </a:lnTo>
                <a:lnTo>
                  <a:pt x="790626" y="1281292"/>
                </a:lnTo>
                <a:lnTo>
                  <a:pt x="744287" y="1289893"/>
                </a:lnTo>
                <a:lnTo>
                  <a:pt x="696858" y="1295145"/>
                </a:lnTo>
                <a:lnTo>
                  <a:pt x="648461" y="1296924"/>
                </a:lnTo>
                <a:lnTo>
                  <a:pt x="600065" y="1295145"/>
                </a:lnTo>
                <a:lnTo>
                  <a:pt x="552636" y="1289893"/>
                </a:lnTo>
                <a:lnTo>
                  <a:pt x="506297" y="1281292"/>
                </a:lnTo>
                <a:lnTo>
                  <a:pt x="461176" y="1269469"/>
                </a:lnTo>
                <a:lnTo>
                  <a:pt x="417396" y="1254548"/>
                </a:lnTo>
                <a:lnTo>
                  <a:pt x="375084" y="1236655"/>
                </a:lnTo>
                <a:lnTo>
                  <a:pt x="334366" y="1215915"/>
                </a:lnTo>
                <a:lnTo>
                  <a:pt x="295365" y="1192453"/>
                </a:lnTo>
                <a:lnTo>
                  <a:pt x="258209" y="1166396"/>
                </a:lnTo>
                <a:lnTo>
                  <a:pt x="223021" y="1137868"/>
                </a:lnTo>
                <a:lnTo>
                  <a:pt x="189928" y="1106995"/>
                </a:lnTo>
                <a:lnTo>
                  <a:pt x="159055" y="1073902"/>
                </a:lnTo>
                <a:lnTo>
                  <a:pt x="130527" y="1038714"/>
                </a:lnTo>
                <a:lnTo>
                  <a:pt x="104470" y="1001558"/>
                </a:lnTo>
                <a:lnTo>
                  <a:pt x="81008" y="962557"/>
                </a:lnTo>
                <a:lnTo>
                  <a:pt x="60268" y="921839"/>
                </a:lnTo>
                <a:lnTo>
                  <a:pt x="42375" y="879527"/>
                </a:lnTo>
                <a:lnTo>
                  <a:pt x="27454" y="835747"/>
                </a:lnTo>
                <a:lnTo>
                  <a:pt x="15631" y="790626"/>
                </a:lnTo>
                <a:lnTo>
                  <a:pt x="7030" y="744287"/>
                </a:lnTo>
                <a:lnTo>
                  <a:pt x="1778" y="696858"/>
                </a:lnTo>
                <a:lnTo>
                  <a:pt x="0" y="648462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69423" y="1749551"/>
            <a:ext cx="1061085" cy="1062355"/>
          </a:xfrm>
          <a:custGeom>
            <a:avLst/>
            <a:gdLst/>
            <a:ahLst/>
            <a:cxnLst/>
            <a:rect l="l" t="t" r="r" b="b"/>
            <a:pathLst>
              <a:path w="1061084" h="1062355">
                <a:moveTo>
                  <a:pt x="530351" y="0"/>
                </a:moveTo>
                <a:lnTo>
                  <a:pt x="482085" y="2170"/>
                </a:lnTo>
                <a:lnTo>
                  <a:pt x="435031" y="8555"/>
                </a:lnTo>
                <a:lnTo>
                  <a:pt x="389378" y="18968"/>
                </a:lnTo>
                <a:lnTo>
                  <a:pt x="345312" y="33222"/>
                </a:lnTo>
                <a:lnTo>
                  <a:pt x="303021" y="51129"/>
                </a:lnTo>
                <a:lnTo>
                  <a:pt x="262692" y="72502"/>
                </a:lnTo>
                <a:lnTo>
                  <a:pt x="224513" y="97154"/>
                </a:lnTo>
                <a:lnTo>
                  <a:pt x="188670" y="124896"/>
                </a:lnTo>
                <a:lnTo>
                  <a:pt x="155352" y="155543"/>
                </a:lnTo>
                <a:lnTo>
                  <a:pt x="124746" y="188905"/>
                </a:lnTo>
                <a:lnTo>
                  <a:pt x="97039" y="224797"/>
                </a:lnTo>
                <a:lnTo>
                  <a:pt x="72418" y="263031"/>
                </a:lnTo>
                <a:lnTo>
                  <a:pt x="51071" y="303418"/>
                </a:lnTo>
                <a:lnTo>
                  <a:pt x="33185" y="345773"/>
                </a:lnTo>
                <a:lnTo>
                  <a:pt x="18947" y="389907"/>
                </a:lnTo>
                <a:lnTo>
                  <a:pt x="8546" y="435634"/>
                </a:lnTo>
                <a:lnTo>
                  <a:pt x="2167" y="482765"/>
                </a:lnTo>
                <a:lnTo>
                  <a:pt x="0" y="531113"/>
                </a:lnTo>
                <a:lnTo>
                  <a:pt x="2167" y="579462"/>
                </a:lnTo>
                <a:lnTo>
                  <a:pt x="8546" y="626593"/>
                </a:lnTo>
                <a:lnTo>
                  <a:pt x="18947" y="672320"/>
                </a:lnTo>
                <a:lnTo>
                  <a:pt x="33185" y="716454"/>
                </a:lnTo>
                <a:lnTo>
                  <a:pt x="51071" y="758809"/>
                </a:lnTo>
                <a:lnTo>
                  <a:pt x="72418" y="799196"/>
                </a:lnTo>
                <a:lnTo>
                  <a:pt x="97039" y="837430"/>
                </a:lnTo>
                <a:lnTo>
                  <a:pt x="124746" y="873322"/>
                </a:lnTo>
                <a:lnTo>
                  <a:pt x="155352" y="906684"/>
                </a:lnTo>
                <a:lnTo>
                  <a:pt x="188670" y="937331"/>
                </a:lnTo>
                <a:lnTo>
                  <a:pt x="224513" y="965073"/>
                </a:lnTo>
                <a:lnTo>
                  <a:pt x="262692" y="989725"/>
                </a:lnTo>
                <a:lnTo>
                  <a:pt x="303021" y="1011098"/>
                </a:lnTo>
                <a:lnTo>
                  <a:pt x="345312" y="1029005"/>
                </a:lnTo>
                <a:lnTo>
                  <a:pt x="389378" y="1043259"/>
                </a:lnTo>
                <a:lnTo>
                  <a:pt x="435031" y="1053672"/>
                </a:lnTo>
                <a:lnTo>
                  <a:pt x="482085" y="1060057"/>
                </a:lnTo>
                <a:lnTo>
                  <a:pt x="530351" y="1062227"/>
                </a:lnTo>
                <a:lnTo>
                  <a:pt x="578618" y="1060057"/>
                </a:lnTo>
                <a:lnTo>
                  <a:pt x="625672" y="1053672"/>
                </a:lnTo>
                <a:lnTo>
                  <a:pt x="671325" y="1043259"/>
                </a:lnTo>
                <a:lnTo>
                  <a:pt x="715391" y="1029005"/>
                </a:lnTo>
                <a:lnTo>
                  <a:pt x="757682" y="1011098"/>
                </a:lnTo>
                <a:lnTo>
                  <a:pt x="798011" y="989725"/>
                </a:lnTo>
                <a:lnTo>
                  <a:pt x="836190" y="965073"/>
                </a:lnTo>
                <a:lnTo>
                  <a:pt x="872033" y="937331"/>
                </a:lnTo>
                <a:lnTo>
                  <a:pt x="905351" y="906684"/>
                </a:lnTo>
                <a:lnTo>
                  <a:pt x="935957" y="873322"/>
                </a:lnTo>
                <a:lnTo>
                  <a:pt x="963664" y="837430"/>
                </a:lnTo>
                <a:lnTo>
                  <a:pt x="988285" y="799196"/>
                </a:lnTo>
                <a:lnTo>
                  <a:pt x="1009632" y="758809"/>
                </a:lnTo>
                <a:lnTo>
                  <a:pt x="1027518" y="716454"/>
                </a:lnTo>
                <a:lnTo>
                  <a:pt x="1041756" y="672320"/>
                </a:lnTo>
                <a:lnTo>
                  <a:pt x="1052157" y="626593"/>
                </a:lnTo>
                <a:lnTo>
                  <a:pt x="1058536" y="579462"/>
                </a:lnTo>
                <a:lnTo>
                  <a:pt x="1060703" y="531113"/>
                </a:lnTo>
                <a:lnTo>
                  <a:pt x="1058536" y="482765"/>
                </a:lnTo>
                <a:lnTo>
                  <a:pt x="1052157" y="435634"/>
                </a:lnTo>
                <a:lnTo>
                  <a:pt x="1041756" y="389907"/>
                </a:lnTo>
                <a:lnTo>
                  <a:pt x="1027518" y="345773"/>
                </a:lnTo>
                <a:lnTo>
                  <a:pt x="1009632" y="303418"/>
                </a:lnTo>
                <a:lnTo>
                  <a:pt x="988285" y="263031"/>
                </a:lnTo>
                <a:lnTo>
                  <a:pt x="963664" y="224797"/>
                </a:lnTo>
                <a:lnTo>
                  <a:pt x="935957" y="188905"/>
                </a:lnTo>
                <a:lnTo>
                  <a:pt x="905351" y="155543"/>
                </a:lnTo>
                <a:lnTo>
                  <a:pt x="872033" y="124896"/>
                </a:lnTo>
                <a:lnTo>
                  <a:pt x="836190" y="97154"/>
                </a:lnTo>
                <a:lnTo>
                  <a:pt x="798011" y="72502"/>
                </a:lnTo>
                <a:lnTo>
                  <a:pt x="757682" y="51129"/>
                </a:lnTo>
                <a:lnTo>
                  <a:pt x="715391" y="33222"/>
                </a:lnTo>
                <a:lnTo>
                  <a:pt x="671325" y="18968"/>
                </a:lnTo>
                <a:lnTo>
                  <a:pt x="625672" y="8555"/>
                </a:lnTo>
                <a:lnTo>
                  <a:pt x="578618" y="2170"/>
                </a:lnTo>
                <a:lnTo>
                  <a:pt x="5303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277856" y="3034283"/>
            <a:ext cx="243840" cy="2438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311383" y="3348228"/>
            <a:ext cx="175260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246614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153924" y="0"/>
                </a:moveTo>
                <a:lnTo>
                  <a:pt x="105290" y="7851"/>
                </a:lnTo>
                <a:lnTo>
                  <a:pt x="63038" y="29711"/>
                </a:lnTo>
                <a:lnTo>
                  <a:pt x="29711" y="63038"/>
                </a:lnTo>
                <a:lnTo>
                  <a:pt x="7851" y="105290"/>
                </a:lnTo>
                <a:lnTo>
                  <a:pt x="0" y="153924"/>
                </a:lnTo>
                <a:lnTo>
                  <a:pt x="7851" y="202557"/>
                </a:lnTo>
                <a:lnTo>
                  <a:pt x="29711" y="244809"/>
                </a:lnTo>
                <a:lnTo>
                  <a:pt x="63038" y="278136"/>
                </a:lnTo>
                <a:lnTo>
                  <a:pt x="105290" y="299996"/>
                </a:lnTo>
                <a:lnTo>
                  <a:pt x="153924" y="307848"/>
                </a:lnTo>
                <a:lnTo>
                  <a:pt x="202557" y="299996"/>
                </a:lnTo>
                <a:lnTo>
                  <a:pt x="244809" y="278136"/>
                </a:lnTo>
                <a:lnTo>
                  <a:pt x="278136" y="244809"/>
                </a:lnTo>
                <a:lnTo>
                  <a:pt x="299996" y="202557"/>
                </a:lnTo>
                <a:lnTo>
                  <a:pt x="307847" y="153924"/>
                </a:lnTo>
                <a:lnTo>
                  <a:pt x="299996" y="105290"/>
                </a:lnTo>
                <a:lnTo>
                  <a:pt x="278136" y="63038"/>
                </a:lnTo>
                <a:lnTo>
                  <a:pt x="244809" y="29711"/>
                </a:lnTo>
                <a:lnTo>
                  <a:pt x="202557" y="7851"/>
                </a:lnTo>
                <a:lnTo>
                  <a:pt x="15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246614" y="3629405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202557" y="7851"/>
                </a:lnTo>
                <a:lnTo>
                  <a:pt x="244809" y="29711"/>
                </a:lnTo>
                <a:lnTo>
                  <a:pt x="278136" y="63038"/>
                </a:lnTo>
                <a:lnTo>
                  <a:pt x="299996" y="105290"/>
                </a:lnTo>
                <a:lnTo>
                  <a:pt x="307847" y="153924"/>
                </a:lnTo>
                <a:lnTo>
                  <a:pt x="299996" y="202557"/>
                </a:lnTo>
                <a:lnTo>
                  <a:pt x="278136" y="244809"/>
                </a:lnTo>
                <a:lnTo>
                  <a:pt x="244809" y="278136"/>
                </a:lnTo>
                <a:lnTo>
                  <a:pt x="202557" y="299996"/>
                </a:lnTo>
                <a:lnTo>
                  <a:pt x="153924" y="307848"/>
                </a:lnTo>
                <a:lnTo>
                  <a:pt x="105290" y="299996"/>
                </a:lnTo>
                <a:lnTo>
                  <a:pt x="63038" y="278136"/>
                </a:lnTo>
                <a:lnTo>
                  <a:pt x="29711" y="244809"/>
                </a:lnTo>
                <a:lnTo>
                  <a:pt x="7851" y="202557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43434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290047" y="3672840"/>
            <a:ext cx="219455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311383" y="2506979"/>
            <a:ext cx="32384" cy="33655"/>
          </a:xfrm>
          <a:custGeom>
            <a:avLst/>
            <a:gdLst/>
            <a:ahLst/>
            <a:cxnLst/>
            <a:rect l="l" t="t" r="r" b="b"/>
            <a:pathLst>
              <a:path w="32384" h="33655">
                <a:moveTo>
                  <a:pt x="23241" y="0"/>
                </a:moveTo>
                <a:lnTo>
                  <a:pt x="5842" y="0"/>
                </a:lnTo>
                <a:lnTo>
                  <a:pt x="0" y="7620"/>
                </a:lnTo>
                <a:lnTo>
                  <a:pt x="0" y="25908"/>
                </a:lnTo>
                <a:lnTo>
                  <a:pt x="5842" y="33528"/>
                </a:lnTo>
                <a:lnTo>
                  <a:pt x="24765" y="33528"/>
                </a:lnTo>
                <a:lnTo>
                  <a:pt x="32004" y="25908"/>
                </a:lnTo>
                <a:lnTo>
                  <a:pt x="32004" y="16764"/>
                </a:lnTo>
                <a:lnTo>
                  <a:pt x="30480" y="7620"/>
                </a:lnTo>
                <a:lnTo>
                  <a:pt x="232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498835" y="2106167"/>
            <a:ext cx="99060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65080" y="2036064"/>
            <a:ext cx="562610" cy="561340"/>
          </a:xfrm>
          <a:custGeom>
            <a:avLst/>
            <a:gdLst/>
            <a:ahLst/>
            <a:cxnLst/>
            <a:rect l="l" t="t" r="r" b="b"/>
            <a:pathLst>
              <a:path w="562609" h="561339">
                <a:moveTo>
                  <a:pt x="380492" y="0"/>
                </a:moveTo>
                <a:lnTo>
                  <a:pt x="352389" y="1998"/>
                </a:lnTo>
                <a:lnTo>
                  <a:pt x="325310" y="7985"/>
                </a:lnTo>
                <a:lnTo>
                  <a:pt x="299660" y="17948"/>
                </a:lnTo>
                <a:lnTo>
                  <a:pt x="275844" y="31876"/>
                </a:lnTo>
                <a:lnTo>
                  <a:pt x="48514" y="31876"/>
                </a:lnTo>
                <a:lnTo>
                  <a:pt x="30057" y="35851"/>
                </a:lnTo>
                <a:lnTo>
                  <a:pt x="14589" y="46529"/>
                </a:lnTo>
                <a:lnTo>
                  <a:pt x="3954" y="62041"/>
                </a:lnTo>
                <a:lnTo>
                  <a:pt x="0" y="80518"/>
                </a:lnTo>
                <a:lnTo>
                  <a:pt x="0" y="512190"/>
                </a:lnTo>
                <a:lnTo>
                  <a:pt x="3954" y="530667"/>
                </a:lnTo>
                <a:lnTo>
                  <a:pt x="14589" y="546179"/>
                </a:lnTo>
                <a:lnTo>
                  <a:pt x="30057" y="556857"/>
                </a:lnTo>
                <a:lnTo>
                  <a:pt x="48514" y="560832"/>
                </a:lnTo>
                <a:lnTo>
                  <a:pt x="280416" y="560832"/>
                </a:lnTo>
                <a:lnTo>
                  <a:pt x="298872" y="556857"/>
                </a:lnTo>
                <a:lnTo>
                  <a:pt x="314340" y="546179"/>
                </a:lnTo>
                <a:lnTo>
                  <a:pt x="324975" y="530667"/>
                </a:lnTo>
                <a:lnTo>
                  <a:pt x="325341" y="528955"/>
                </a:lnTo>
                <a:lnTo>
                  <a:pt x="37973" y="528955"/>
                </a:lnTo>
                <a:lnTo>
                  <a:pt x="30352" y="521335"/>
                </a:lnTo>
                <a:lnTo>
                  <a:pt x="30352" y="428625"/>
                </a:lnTo>
                <a:lnTo>
                  <a:pt x="328929" y="428625"/>
                </a:lnTo>
                <a:lnTo>
                  <a:pt x="328929" y="396621"/>
                </a:lnTo>
                <a:lnTo>
                  <a:pt x="31876" y="396621"/>
                </a:lnTo>
                <a:lnTo>
                  <a:pt x="31876" y="130683"/>
                </a:lnTo>
                <a:lnTo>
                  <a:pt x="240782" y="130683"/>
                </a:lnTo>
                <a:lnTo>
                  <a:pt x="257787" y="98806"/>
                </a:lnTo>
                <a:lnTo>
                  <a:pt x="31876" y="98806"/>
                </a:lnTo>
                <a:lnTo>
                  <a:pt x="31876" y="73025"/>
                </a:lnTo>
                <a:lnTo>
                  <a:pt x="39370" y="65405"/>
                </a:lnTo>
                <a:lnTo>
                  <a:pt x="289751" y="65405"/>
                </a:lnTo>
                <a:lnTo>
                  <a:pt x="292922" y="62292"/>
                </a:lnTo>
                <a:lnTo>
                  <a:pt x="334010" y="41131"/>
                </a:lnTo>
                <a:lnTo>
                  <a:pt x="380492" y="33527"/>
                </a:lnTo>
                <a:lnTo>
                  <a:pt x="482862" y="33527"/>
                </a:lnTo>
                <a:lnTo>
                  <a:pt x="471104" y="24534"/>
                </a:lnTo>
                <a:lnTo>
                  <a:pt x="428077" y="6421"/>
                </a:lnTo>
                <a:lnTo>
                  <a:pt x="380492" y="0"/>
                </a:lnTo>
                <a:close/>
              </a:path>
              <a:path w="562609" h="561339">
                <a:moveTo>
                  <a:pt x="328929" y="428625"/>
                </a:moveTo>
                <a:lnTo>
                  <a:pt x="294004" y="428625"/>
                </a:lnTo>
                <a:lnTo>
                  <a:pt x="294004" y="512190"/>
                </a:lnTo>
                <a:lnTo>
                  <a:pt x="295528" y="521335"/>
                </a:lnTo>
                <a:lnTo>
                  <a:pt x="288036" y="528955"/>
                </a:lnTo>
                <a:lnTo>
                  <a:pt x="325341" y="528955"/>
                </a:lnTo>
                <a:lnTo>
                  <a:pt x="328929" y="512190"/>
                </a:lnTo>
                <a:lnTo>
                  <a:pt x="328929" y="428625"/>
                </a:lnTo>
                <a:close/>
              </a:path>
              <a:path w="562609" h="561339">
                <a:moveTo>
                  <a:pt x="466762" y="338963"/>
                </a:moveTo>
                <a:lnTo>
                  <a:pt x="289433" y="338963"/>
                </a:lnTo>
                <a:lnTo>
                  <a:pt x="292483" y="342011"/>
                </a:lnTo>
                <a:lnTo>
                  <a:pt x="295528" y="342011"/>
                </a:lnTo>
                <a:lnTo>
                  <a:pt x="297052" y="343535"/>
                </a:lnTo>
                <a:lnTo>
                  <a:pt x="297052" y="396621"/>
                </a:lnTo>
                <a:lnTo>
                  <a:pt x="328929" y="396621"/>
                </a:lnTo>
                <a:lnTo>
                  <a:pt x="328929" y="354075"/>
                </a:lnTo>
                <a:lnTo>
                  <a:pt x="431204" y="354075"/>
                </a:lnTo>
                <a:lnTo>
                  <a:pt x="466762" y="338963"/>
                </a:lnTo>
                <a:close/>
              </a:path>
              <a:path w="562609" h="561339">
                <a:moveTo>
                  <a:pt x="240782" y="130683"/>
                </a:moveTo>
                <a:lnTo>
                  <a:pt x="204597" y="130683"/>
                </a:lnTo>
                <a:lnTo>
                  <a:pt x="202140" y="142372"/>
                </a:lnTo>
                <a:lnTo>
                  <a:pt x="199707" y="154479"/>
                </a:lnTo>
                <a:lnTo>
                  <a:pt x="197846" y="166848"/>
                </a:lnTo>
                <a:lnTo>
                  <a:pt x="197103" y="179324"/>
                </a:lnTo>
                <a:lnTo>
                  <a:pt x="198536" y="203825"/>
                </a:lnTo>
                <a:lnTo>
                  <a:pt x="202946" y="227218"/>
                </a:lnTo>
                <a:lnTo>
                  <a:pt x="210498" y="249493"/>
                </a:lnTo>
                <a:lnTo>
                  <a:pt x="221361" y="270637"/>
                </a:lnTo>
                <a:lnTo>
                  <a:pt x="198500" y="342011"/>
                </a:lnTo>
                <a:lnTo>
                  <a:pt x="197103" y="346583"/>
                </a:lnTo>
                <a:lnTo>
                  <a:pt x="198500" y="354075"/>
                </a:lnTo>
                <a:lnTo>
                  <a:pt x="205231" y="360807"/>
                </a:lnTo>
                <a:lnTo>
                  <a:pt x="209676" y="362965"/>
                </a:lnTo>
                <a:lnTo>
                  <a:pt x="216153" y="362965"/>
                </a:lnTo>
                <a:lnTo>
                  <a:pt x="217931" y="362585"/>
                </a:lnTo>
                <a:lnTo>
                  <a:pt x="219710" y="361696"/>
                </a:lnTo>
                <a:lnTo>
                  <a:pt x="243236" y="354330"/>
                </a:lnTo>
                <a:lnTo>
                  <a:pt x="265787" y="347015"/>
                </a:lnTo>
                <a:lnTo>
                  <a:pt x="289433" y="338963"/>
                </a:lnTo>
                <a:lnTo>
                  <a:pt x="466762" y="338963"/>
                </a:lnTo>
                <a:lnTo>
                  <a:pt x="472063" y="336709"/>
                </a:lnTo>
                <a:lnTo>
                  <a:pt x="480947" y="329819"/>
                </a:lnTo>
                <a:lnTo>
                  <a:pt x="380492" y="329819"/>
                </a:lnTo>
                <a:lnTo>
                  <a:pt x="358727" y="328392"/>
                </a:lnTo>
                <a:lnTo>
                  <a:pt x="337248" y="324119"/>
                </a:lnTo>
                <a:lnTo>
                  <a:pt x="327390" y="320675"/>
                </a:lnTo>
                <a:lnTo>
                  <a:pt x="240919" y="320675"/>
                </a:lnTo>
                <a:lnTo>
                  <a:pt x="256159" y="275082"/>
                </a:lnTo>
                <a:lnTo>
                  <a:pt x="257683" y="270637"/>
                </a:lnTo>
                <a:lnTo>
                  <a:pt x="256159" y="265938"/>
                </a:lnTo>
                <a:lnTo>
                  <a:pt x="236077" y="223647"/>
                </a:lnTo>
                <a:lnTo>
                  <a:pt x="230377" y="182372"/>
                </a:lnTo>
                <a:lnTo>
                  <a:pt x="238272" y="135388"/>
                </a:lnTo>
                <a:lnTo>
                  <a:pt x="240782" y="130683"/>
                </a:lnTo>
                <a:close/>
              </a:path>
              <a:path w="562609" h="561339">
                <a:moveTo>
                  <a:pt x="431204" y="354075"/>
                </a:moveTo>
                <a:lnTo>
                  <a:pt x="328929" y="354075"/>
                </a:lnTo>
                <a:lnTo>
                  <a:pt x="342290" y="357195"/>
                </a:lnTo>
                <a:lnTo>
                  <a:pt x="355234" y="359600"/>
                </a:lnTo>
                <a:lnTo>
                  <a:pt x="367917" y="361148"/>
                </a:lnTo>
                <a:lnTo>
                  <a:pt x="380492" y="361696"/>
                </a:lnTo>
                <a:lnTo>
                  <a:pt x="428667" y="355154"/>
                </a:lnTo>
                <a:lnTo>
                  <a:pt x="431204" y="354075"/>
                </a:lnTo>
                <a:close/>
              </a:path>
              <a:path w="562609" h="561339">
                <a:moveTo>
                  <a:pt x="482862" y="33527"/>
                </a:moveTo>
                <a:lnTo>
                  <a:pt x="380492" y="33527"/>
                </a:lnTo>
                <a:lnTo>
                  <a:pt x="427338" y="41131"/>
                </a:lnTo>
                <a:lnTo>
                  <a:pt x="468083" y="62292"/>
                </a:lnTo>
                <a:lnTo>
                  <a:pt x="500250" y="94536"/>
                </a:lnTo>
                <a:lnTo>
                  <a:pt x="521366" y="135388"/>
                </a:lnTo>
                <a:lnTo>
                  <a:pt x="528954" y="182372"/>
                </a:lnTo>
                <a:lnTo>
                  <a:pt x="521366" y="228625"/>
                </a:lnTo>
                <a:lnTo>
                  <a:pt x="500250" y="269057"/>
                </a:lnTo>
                <a:lnTo>
                  <a:pt x="468083" y="301106"/>
                </a:lnTo>
                <a:lnTo>
                  <a:pt x="427338" y="322214"/>
                </a:lnTo>
                <a:lnTo>
                  <a:pt x="380492" y="329819"/>
                </a:lnTo>
                <a:lnTo>
                  <a:pt x="480947" y="329819"/>
                </a:lnTo>
                <a:lnTo>
                  <a:pt x="508904" y="308133"/>
                </a:lnTo>
                <a:lnTo>
                  <a:pt x="537416" y="271196"/>
                </a:lnTo>
                <a:lnTo>
                  <a:pt x="555825" y="227669"/>
                </a:lnTo>
                <a:lnTo>
                  <a:pt x="562355" y="179324"/>
                </a:lnTo>
                <a:lnTo>
                  <a:pt x="555199" y="131733"/>
                </a:lnTo>
                <a:lnTo>
                  <a:pt x="536429" y="88918"/>
                </a:lnTo>
                <a:lnTo>
                  <a:pt x="507809" y="52609"/>
                </a:lnTo>
                <a:lnTo>
                  <a:pt x="482862" y="33527"/>
                </a:lnTo>
                <a:close/>
              </a:path>
              <a:path w="562609" h="561339">
                <a:moveTo>
                  <a:pt x="292735" y="304926"/>
                </a:moveTo>
                <a:lnTo>
                  <a:pt x="288544" y="304926"/>
                </a:lnTo>
                <a:lnTo>
                  <a:pt x="287400" y="305053"/>
                </a:lnTo>
                <a:lnTo>
                  <a:pt x="286385" y="305562"/>
                </a:lnTo>
                <a:lnTo>
                  <a:pt x="275691" y="308298"/>
                </a:lnTo>
                <a:lnTo>
                  <a:pt x="264271" y="311927"/>
                </a:lnTo>
                <a:lnTo>
                  <a:pt x="252541" y="316152"/>
                </a:lnTo>
                <a:lnTo>
                  <a:pt x="240919" y="320675"/>
                </a:lnTo>
                <a:lnTo>
                  <a:pt x="327390" y="320675"/>
                </a:lnTo>
                <a:lnTo>
                  <a:pt x="316912" y="317013"/>
                </a:lnTo>
                <a:lnTo>
                  <a:pt x="298576" y="307086"/>
                </a:lnTo>
                <a:lnTo>
                  <a:pt x="296418" y="305943"/>
                </a:lnTo>
                <a:lnTo>
                  <a:pt x="292735" y="304926"/>
                </a:lnTo>
                <a:close/>
              </a:path>
              <a:path w="562609" h="561339">
                <a:moveTo>
                  <a:pt x="289751" y="65405"/>
                </a:moveTo>
                <a:lnTo>
                  <a:pt x="240919" y="65405"/>
                </a:lnTo>
                <a:lnTo>
                  <a:pt x="233993" y="73409"/>
                </a:lnTo>
                <a:lnTo>
                  <a:pt x="228473" y="81534"/>
                </a:lnTo>
                <a:lnTo>
                  <a:pt x="218313" y="98806"/>
                </a:lnTo>
                <a:lnTo>
                  <a:pt x="257787" y="98806"/>
                </a:lnTo>
                <a:lnTo>
                  <a:pt x="260065" y="94536"/>
                </a:lnTo>
                <a:lnTo>
                  <a:pt x="289751" y="654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1007618" y="3985619"/>
          <a:ext cx="10257790" cy="2512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5365"/>
                <a:gridCol w="2835910"/>
                <a:gridCol w="2843529"/>
                <a:gridCol w="2291714"/>
              </a:tblGrid>
              <a:tr h="5947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320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项目管理</a:t>
                      </a:r>
                      <a:endParaRPr sz="3200">
                        <a:latin typeface="微软雅黑"/>
                        <a:cs typeface="微软雅黑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algn="ctr" marL="4127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320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质量管理</a:t>
                      </a:r>
                      <a:endParaRPr sz="3200">
                        <a:latin typeface="微软雅黑"/>
                        <a:cs typeface="微软雅黑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algn="ctr" marR="419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320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成本管理</a:t>
                      </a:r>
                      <a:endParaRPr sz="3200">
                        <a:latin typeface="微软雅黑"/>
                        <a:cs typeface="微软雅黑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320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量化管理</a:t>
                      </a:r>
                      <a:endParaRPr sz="3200">
                        <a:latin typeface="微软雅黑"/>
                        <a:cs typeface="微软雅黑"/>
                      </a:endParaRPr>
                    </a:p>
                  </a:txBody>
                  <a:tcPr marL="0" marR="0" marB="0" marT="55880"/>
                </a:tc>
              </a:tr>
              <a:tr h="346261">
                <a:tc>
                  <a:txBody>
                    <a:bodyPr/>
                    <a:lstStyle/>
                    <a:p>
                      <a:pPr marL="304800">
                        <a:lnSpc>
                          <a:spcPts val="2300"/>
                        </a:lnSpc>
                        <a:spcBef>
                          <a:spcPts val="325"/>
                        </a:spcBef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项目</a:t>
                      </a: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策</a:t>
                      </a: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划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300"/>
                        </a:lnSpc>
                        <a:spcBef>
                          <a:spcPts val="325"/>
                        </a:spcBef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质量体系宣贯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ctr" marR="105410">
                        <a:lnSpc>
                          <a:spcPts val="2300"/>
                        </a:lnSpc>
                        <a:spcBef>
                          <a:spcPts val="325"/>
                        </a:spcBef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费用计划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r" marR="105410">
                        <a:lnSpc>
                          <a:spcPts val="2300"/>
                        </a:lnSpc>
                        <a:spcBef>
                          <a:spcPts val="325"/>
                        </a:spcBef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度量目标定制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1275"/>
                </a:tc>
              </a:tr>
              <a:tr h="304990">
                <a:tc>
                  <a:txBody>
                    <a:bodyPr/>
                    <a:lstStyle/>
                    <a:p>
                      <a:pPr marL="50165">
                        <a:lnSpc>
                          <a:spcPts val="23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项</a:t>
                      </a: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目视图跟踪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质量评价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541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费用报销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551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数据收集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</a:tr>
              <a:tr h="304977">
                <a:tc>
                  <a:txBody>
                    <a:bodyPr/>
                    <a:lstStyle/>
                    <a:p>
                      <a:pPr marL="30480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人员管理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质量问题管理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541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提醒预警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6045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过程数据监控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</a:tr>
              <a:tr h="304787">
                <a:tc>
                  <a:txBody>
                    <a:bodyPr/>
                    <a:lstStyle/>
                    <a:p>
                      <a:pPr marL="50165">
                        <a:lnSpc>
                          <a:spcPts val="23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风</a:t>
                      </a: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险机会</a:t>
                      </a: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管</a:t>
                      </a: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质量健康报告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541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费用核算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551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决策支持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631190">
                        <a:lnSpc>
                          <a:spcPts val="23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......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300"/>
                        </a:lnSpc>
                      </a:pPr>
                      <a:r>
                        <a:rPr dirty="0" sz="2000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质量考评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5410">
                        <a:lnSpc>
                          <a:spcPts val="23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......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31900">
                        <a:lnSpc>
                          <a:spcPts val="23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......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</a:tr>
              <a:tr h="35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400"/>
                        </a:lnSpc>
                      </a:pPr>
                      <a:r>
                        <a:rPr dirty="0" sz="2000" spc="-5">
                          <a:solidFill>
                            <a:srgbClr val="7E7E7E"/>
                          </a:solidFill>
                          <a:latin typeface="微软雅黑"/>
                          <a:cs typeface="微软雅黑"/>
                        </a:rPr>
                        <a:t>......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0" name="object 6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53" name="object 5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4286"/>
            <a:ext cx="9078468" cy="4451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1311" y="3389375"/>
            <a:ext cx="7790688" cy="346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5288" y="237870"/>
            <a:ext cx="57575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项目管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理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加强策划、加强计划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104" y="277368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5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5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4276" y="277368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5">
                <a:moveTo>
                  <a:pt x="47561" y="0"/>
                </a:moveTo>
                <a:lnTo>
                  <a:pt x="0" y="0"/>
                </a:lnTo>
                <a:lnTo>
                  <a:pt x="126174" y="233933"/>
                </a:lnTo>
                <a:lnTo>
                  <a:pt x="0" y="467867"/>
                </a:lnTo>
                <a:lnTo>
                  <a:pt x="47561" y="467867"/>
                </a:lnTo>
                <a:lnTo>
                  <a:pt x="173736" y="233933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6967" y="277368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5">
                <a:moveTo>
                  <a:pt x="47561" y="0"/>
                </a:moveTo>
                <a:lnTo>
                  <a:pt x="0" y="0"/>
                </a:lnTo>
                <a:lnTo>
                  <a:pt x="126174" y="233933"/>
                </a:lnTo>
                <a:lnTo>
                  <a:pt x="0" y="467867"/>
                </a:lnTo>
                <a:lnTo>
                  <a:pt x="47561" y="467867"/>
                </a:lnTo>
                <a:lnTo>
                  <a:pt x="173735" y="233933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4355" y="499872"/>
            <a:ext cx="9895840" cy="2204085"/>
          </a:xfrm>
          <a:custGeom>
            <a:avLst/>
            <a:gdLst/>
            <a:ahLst/>
            <a:cxnLst/>
            <a:rect l="l" t="t" r="r" b="b"/>
            <a:pathLst>
              <a:path w="9895840" h="2204085">
                <a:moveTo>
                  <a:pt x="8793480" y="0"/>
                </a:moveTo>
                <a:lnTo>
                  <a:pt x="8793480" y="550926"/>
                </a:lnTo>
                <a:lnTo>
                  <a:pt x="0" y="550926"/>
                </a:lnTo>
                <a:lnTo>
                  <a:pt x="0" y="1652777"/>
                </a:lnTo>
                <a:lnTo>
                  <a:pt x="8793480" y="1652777"/>
                </a:lnTo>
                <a:lnTo>
                  <a:pt x="8793480" y="2203704"/>
                </a:lnTo>
                <a:lnTo>
                  <a:pt x="9895332" y="1101852"/>
                </a:lnTo>
                <a:lnTo>
                  <a:pt x="8793480" y="0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8723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5" h="881380">
                <a:moveTo>
                  <a:pt x="1936495" y="0"/>
                </a:moveTo>
                <a:lnTo>
                  <a:pt x="146812" y="0"/>
                </a:lnTo>
                <a:lnTo>
                  <a:pt x="100410" y="7489"/>
                </a:lnTo>
                <a:lnTo>
                  <a:pt x="60108" y="28342"/>
                </a:lnTo>
                <a:lnTo>
                  <a:pt x="28327" y="60130"/>
                </a:lnTo>
                <a:lnTo>
                  <a:pt x="7485" y="100429"/>
                </a:lnTo>
                <a:lnTo>
                  <a:pt x="0" y="146812"/>
                </a:lnTo>
                <a:lnTo>
                  <a:pt x="0" y="734060"/>
                </a:lnTo>
                <a:lnTo>
                  <a:pt x="7485" y="780442"/>
                </a:lnTo>
                <a:lnTo>
                  <a:pt x="28327" y="820741"/>
                </a:lnTo>
                <a:lnTo>
                  <a:pt x="60108" y="852529"/>
                </a:lnTo>
                <a:lnTo>
                  <a:pt x="100410" y="873382"/>
                </a:lnTo>
                <a:lnTo>
                  <a:pt x="146812" y="880872"/>
                </a:lnTo>
                <a:lnTo>
                  <a:pt x="1936495" y="880872"/>
                </a:lnTo>
                <a:lnTo>
                  <a:pt x="1982878" y="873382"/>
                </a:lnTo>
                <a:lnTo>
                  <a:pt x="2023177" y="852529"/>
                </a:lnTo>
                <a:lnTo>
                  <a:pt x="2054965" y="820741"/>
                </a:lnTo>
                <a:lnTo>
                  <a:pt x="2075818" y="780442"/>
                </a:lnTo>
                <a:lnTo>
                  <a:pt x="2083308" y="734060"/>
                </a:lnTo>
                <a:lnTo>
                  <a:pt x="2083308" y="146812"/>
                </a:lnTo>
                <a:lnTo>
                  <a:pt x="2075818" y="100429"/>
                </a:lnTo>
                <a:lnTo>
                  <a:pt x="2054965" y="60130"/>
                </a:lnTo>
                <a:lnTo>
                  <a:pt x="2023177" y="28342"/>
                </a:lnTo>
                <a:lnTo>
                  <a:pt x="1982878" y="7489"/>
                </a:lnTo>
                <a:lnTo>
                  <a:pt x="19364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723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5" h="881380">
                <a:moveTo>
                  <a:pt x="0" y="146812"/>
                </a:moveTo>
                <a:lnTo>
                  <a:pt x="7485" y="100429"/>
                </a:lnTo>
                <a:lnTo>
                  <a:pt x="28327" y="60130"/>
                </a:lnTo>
                <a:lnTo>
                  <a:pt x="60108" y="28342"/>
                </a:lnTo>
                <a:lnTo>
                  <a:pt x="100410" y="7489"/>
                </a:lnTo>
                <a:lnTo>
                  <a:pt x="146812" y="0"/>
                </a:lnTo>
                <a:lnTo>
                  <a:pt x="1936495" y="0"/>
                </a:lnTo>
                <a:lnTo>
                  <a:pt x="1982878" y="7489"/>
                </a:lnTo>
                <a:lnTo>
                  <a:pt x="2023177" y="28342"/>
                </a:lnTo>
                <a:lnTo>
                  <a:pt x="2054965" y="60130"/>
                </a:lnTo>
                <a:lnTo>
                  <a:pt x="2075818" y="100429"/>
                </a:lnTo>
                <a:lnTo>
                  <a:pt x="2083308" y="146812"/>
                </a:lnTo>
                <a:lnTo>
                  <a:pt x="2083308" y="734060"/>
                </a:lnTo>
                <a:lnTo>
                  <a:pt x="2075818" y="780442"/>
                </a:lnTo>
                <a:lnTo>
                  <a:pt x="2054965" y="820741"/>
                </a:lnTo>
                <a:lnTo>
                  <a:pt x="2023177" y="852529"/>
                </a:lnTo>
                <a:lnTo>
                  <a:pt x="1982878" y="873382"/>
                </a:lnTo>
                <a:lnTo>
                  <a:pt x="1936495" y="880872"/>
                </a:lnTo>
                <a:lnTo>
                  <a:pt x="146812" y="880872"/>
                </a:lnTo>
                <a:lnTo>
                  <a:pt x="100410" y="873382"/>
                </a:lnTo>
                <a:lnTo>
                  <a:pt x="60108" y="852529"/>
                </a:lnTo>
                <a:lnTo>
                  <a:pt x="28327" y="820741"/>
                </a:lnTo>
                <a:lnTo>
                  <a:pt x="7485" y="780442"/>
                </a:lnTo>
                <a:lnTo>
                  <a:pt x="0" y="734060"/>
                </a:lnTo>
                <a:lnTo>
                  <a:pt x="0" y="1468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45307" y="1161288"/>
            <a:ext cx="2082164" cy="881380"/>
          </a:xfrm>
          <a:custGeom>
            <a:avLst/>
            <a:gdLst/>
            <a:ahLst/>
            <a:cxnLst/>
            <a:rect l="l" t="t" r="r" b="b"/>
            <a:pathLst>
              <a:path w="2082164" h="881380">
                <a:moveTo>
                  <a:pt x="1934971" y="0"/>
                </a:moveTo>
                <a:lnTo>
                  <a:pt x="146812" y="0"/>
                </a:lnTo>
                <a:lnTo>
                  <a:pt x="100429" y="7489"/>
                </a:lnTo>
                <a:lnTo>
                  <a:pt x="60130" y="28342"/>
                </a:lnTo>
                <a:lnTo>
                  <a:pt x="28342" y="60130"/>
                </a:lnTo>
                <a:lnTo>
                  <a:pt x="7489" y="100429"/>
                </a:lnTo>
                <a:lnTo>
                  <a:pt x="0" y="146812"/>
                </a:lnTo>
                <a:lnTo>
                  <a:pt x="0" y="734060"/>
                </a:lnTo>
                <a:lnTo>
                  <a:pt x="7489" y="780442"/>
                </a:lnTo>
                <a:lnTo>
                  <a:pt x="28342" y="820741"/>
                </a:lnTo>
                <a:lnTo>
                  <a:pt x="60130" y="852529"/>
                </a:lnTo>
                <a:lnTo>
                  <a:pt x="100429" y="873382"/>
                </a:lnTo>
                <a:lnTo>
                  <a:pt x="146812" y="880872"/>
                </a:lnTo>
                <a:lnTo>
                  <a:pt x="1934971" y="880872"/>
                </a:lnTo>
                <a:lnTo>
                  <a:pt x="1981354" y="873382"/>
                </a:lnTo>
                <a:lnTo>
                  <a:pt x="2021653" y="852529"/>
                </a:lnTo>
                <a:lnTo>
                  <a:pt x="2053441" y="820741"/>
                </a:lnTo>
                <a:lnTo>
                  <a:pt x="2074294" y="780442"/>
                </a:lnTo>
                <a:lnTo>
                  <a:pt x="2081783" y="734060"/>
                </a:lnTo>
                <a:lnTo>
                  <a:pt x="2081783" y="146812"/>
                </a:lnTo>
                <a:lnTo>
                  <a:pt x="2074294" y="100429"/>
                </a:lnTo>
                <a:lnTo>
                  <a:pt x="2053441" y="60130"/>
                </a:lnTo>
                <a:lnTo>
                  <a:pt x="2021653" y="28342"/>
                </a:lnTo>
                <a:lnTo>
                  <a:pt x="1981354" y="7489"/>
                </a:lnTo>
                <a:lnTo>
                  <a:pt x="19349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45307" y="1161288"/>
            <a:ext cx="2082164" cy="881380"/>
          </a:xfrm>
          <a:custGeom>
            <a:avLst/>
            <a:gdLst/>
            <a:ahLst/>
            <a:cxnLst/>
            <a:rect l="l" t="t" r="r" b="b"/>
            <a:pathLst>
              <a:path w="2082164" h="881380">
                <a:moveTo>
                  <a:pt x="0" y="146812"/>
                </a:moveTo>
                <a:lnTo>
                  <a:pt x="7489" y="100429"/>
                </a:lnTo>
                <a:lnTo>
                  <a:pt x="28342" y="60130"/>
                </a:lnTo>
                <a:lnTo>
                  <a:pt x="60130" y="28342"/>
                </a:lnTo>
                <a:lnTo>
                  <a:pt x="100429" y="7489"/>
                </a:lnTo>
                <a:lnTo>
                  <a:pt x="146812" y="0"/>
                </a:lnTo>
                <a:lnTo>
                  <a:pt x="1934971" y="0"/>
                </a:lnTo>
                <a:lnTo>
                  <a:pt x="1981354" y="7489"/>
                </a:lnTo>
                <a:lnTo>
                  <a:pt x="2021653" y="28342"/>
                </a:lnTo>
                <a:lnTo>
                  <a:pt x="2053441" y="60130"/>
                </a:lnTo>
                <a:lnTo>
                  <a:pt x="2074294" y="100429"/>
                </a:lnTo>
                <a:lnTo>
                  <a:pt x="2081783" y="146812"/>
                </a:lnTo>
                <a:lnTo>
                  <a:pt x="2081783" y="734060"/>
                </a:lnTo>
                <a:lnTo>
                  <a:pt x="2074294" y="780442"/>
                </a:lnTo>
                <a:lnTo>
                  <a:pt x="2053441" y="820741"/>
                </a:lnTo>
                <a:lnTo>
                  <a:pt x="2021653" y="852529"/>
                </a:lnTo>
                <a:lnTo>
                  <a:pt x="1981354" y="873382"/>
                </a:lnTo>
                <a:lnTo>
                  <a:pt x="1934971" y="880872"/>
                </a:lnTo>
                <a:lnTo>
                  <a:pt x="146812" y="880872"/>
                </a:lnTo>
                <a:lnTo>
                  <a:pt x="100429" y="873382"/>
                </a:lnTo>
                <a:lnTo>
                  <a:pt x="60130" y="852529"/>
                </a:lnTo>
                <a:lnTo>
                  <a:pt x="28342" y="820741"/>
                </a:lnTo>
                <a:lnTo>
                  <a:pt x="7489" y="780442"/>
                </a:lnTo>
                <a:lnTo>
                  <a:pt x="0" y="734060"/>
                </a:lnTo>
                <a:lnTo>
                  <a:pt x="0" y="146812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30367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1936496" y="0"/>
                </a:moveTo>
                <a:lnTo>
                  <a:pt x="146812" y="0"/>
                </a:lnTo>
                <a:lnTo>
                  <a:pt x="100429" y="7489"/>
                </a:lnTo>
                <a:lnTo>
                  <a:pt x="60130" y="28342"/>
                </a:lnTo>
                <a:lnTo>
                  <a:pt x="28342" y="60130"/>
                </a:lnTo>
                <a:lnTo>
                  <a:pt x="7489" y="100429"/>
                </a:lnTo>
                <a:lnTo>
                  <a:pt x="0" y="146812"/>
                </a:lnTo>
                <a:lnTo>
                  <a:pt x="0" y="734060"/>
                </a:lnTo>
                <a:lnTo>
                  <a:pt x="7489" y="780442"/>
                </a:lnTo>
                <a:lnTo>
                  <a:pt x="28342" y="820741"/>
                </a:lnTo>
                <a:lnTo>
                  <a:pt x="60130" y="852529"/>
                </a:lnTo>
                <a:lnTo>
                  <a:pt x="100429" y="873382"/>
                </a:lnTo>
                <a:lnTo>
                  <a:pt x="146812" y="880872"/>
                </a:lnTo>
                <a:lnTo>
                  <a:pt x="1936496" y="880872"/>
                </a:lnTo>
                <a:lnTo>
                  <a:pt x="1982878" y="873382"/>
                </a:lnTo>
                <a:lnTo>
                  <a:pt x="2023177" y="852529"/>
                </a:lnTo>
                <a:lnTo>
                  <a:pt x="2054965" y="820741"/>
                </a:lnTo>
                <a:lnTo>
                  <a:pt x="2075818" y="780442"/>
                </a:lnTo>
                <a:lnTo>
                  <a:pt x="2083308" y="734060"/>
                </a:lnTo>
                <a:lnTo>
                  <a:pt x="2083308" y="146812"/>
                </a:lnTo>
                <a:lnTo>
                  <a:pt x="2075818" y="100429"/>
                </a:lnTo>
                <a:lnTo>
                  <a:pt x="2054965" y="60130"/>
                </a:lnTo>
                <a:lnTo>
                  <a:pt x="2023177" y="28342"/>
                </a:lnTo>
                <a:lnTo>
                  <a:pt x="1982878" y="7489"/>
                </a:lnTo>
                <a:lnTo>
                  <a:pt x="19364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30367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0" y="146812"/>
                </a:moveTo>
                <a:lnTo>
                  <a:pt x="7489" y="100429"/>
                </a:lnTo>
                <a:lnTo>
                  <a:pt x="28342" y="60130"/>
                </a:lnTo>
                <a:lnTo>
                  <a:pt x="60130" y="28342"/>
                </a:lnTo>
                <a:lnTo>
                  <a:pt x="100429" y="7489"/>
                </a:lnTo>
                <a:lnTo>
                  <a:pt x="146812" y="0"/>
                </a:lnTo>
                <a:lnTo>
                  <a:pt x="1936496" y="0"/>
                </a:lnTo>
                <a:lnTo>
                  <a:pt x="1982878" y="7489"/>
                </a:lnTo>
                <a:lnTo>
                  <a:pt x="2023177" y="28342"/>
                </a:lnTo>
                <a:lnTo>
                  <a:pt x="2054965" y="60130"/>
                </a:lnTo>
                <a:lnTo>
                  <a:pt x="2075818" y="100429"/>
                </a:lnTo>
                <a:lnTo>
                  <a:pt x="2083308" y="146812"/>
                </a:lnTo>
                <a:lnTo>
                  <a:pt x="2083308" y="734060"/>
                </a:lnTo>
                <a:lnTo>
                  <a:pt x="2075818" y="780442"/>
                </a:lnTo>
                <a:lnTo>
                  <a:pt x="2054965" y="820741"/>
                </a:lnTo>
                <a:lnTo>
                  <a:pt x="2023177" y="852529"/>
                </a:lnTo>
                <a:lnTo>
                  <a:pt x="1982878" y="873382"/>
                </a:lnTo>
                <a:lnTo>
                  <a:pt x="1936496" y="880872"/>
                </a:lnTo>
                <a:lnTo>
                  <a:pt x="146812" y="880872"/>
                </a:lnTo>
                <a:lnTo>
                  <a:pt x="100429" y="873382"/>
                </a:lnTo>
                <a:lnTo>
                  <a:pt x="60130" y="852529"/>
                </a:lnTo>
                <a:lnTo>
                  <a:pt x="28342" y="820741"/>
                </a:lnTo>
                <a:lnTo>
                  <a:pt x="7489" y="780442"/>
                </a:lnTo>
                <a:lnTo>
                  <a:pt x="0" y="734060"/>
                </a:lnTo>
                <a:lnTo>
                  <a:pt x="0" y="1468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8716" y="1277239"/>
            <a:ext cx="647509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8395" algn="l"/>
                <a:tab pos="4784090" algn="l"/>
              </a:tabLst>
            </a:pPr>
            <a:r>
              <a:rPr dirty="0" sz="3300">
                <a:solidFill>
                  <a:srgbClr val="FFFFFF"/>
                </a:solidFill>
                <a:latin typeface="等线"/>
                <a:cs typeface="等线"/>
              </a:rPr>
              <a:t>范围明确	项目估算	项目立项</a:t>
            </a:r>
            <a:endParaRPr sz="3300">
              <a:latin typeface="等线"/>
              <a:cs typeface="等线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15428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1936496" y="0"/>
                </a:moveTo>
                <a:lnTo>
                  <a:pt x="146812" y="0"/>
                </a:lnTo>
                <a:lnTo>
                  <a:pt x="100429" y="7489"/>
                </a:lnTo>
                <a:lnTo>
                  <a:pt x="60130" y="28342"/>
                </a:lnTo>
                <a:lnTo>
                  <a:pt x="28342" y="60130"/>
                </a:lnTo>
                <a:lnTo>
                  <a:pt x="7489" y="100429"/>
                </a:lnTo>
                <a:lnTo>
                  <a:pt x="0" y="146812"/>
                </a:lnTo>
                <a:lnTo>
                  <a:pt x="0" y="734060"/>
                </a:lnTo>
                <a:lnTo>
                  <a:pt x="7489" y="780442"/>
                </a:lnTo>
                <a:lnTo>
                  <a:pt x="28342" y="820741"/>
                </a:lnTo>
                <a:lnTo>
                  <a:pt x="60130" y="852529"/>
                </a:lnTo>
                <a:lnTo>
                  <a:pt x="100429" y="873382"/>
                </a:lnTo>
                <a:lnTo>
                  <a:pt x="146812" y="880872"/>
                </a:lnTo>
                <a:lnTo>
                  <a:pt x="1936496" y="880872"/>
                </a:lnTo>
                <a:lnTo>
                  <a:pt x="1982878" y="873382"/>
                </a:lnTo>
                <a:lnTo>
                  <a:pt x="2023177" y="852529"/>
                </a:lnTo>
                <a:lnTo>
                  <a:pt x="2054965" y="820741"/>
                </a:lnTo>
                <a:lnTo>
                  <a:pt x="2075818" y="780442"/>
                </a:lnTo>
                <a:lnTo>
                  <a:pt x="2083307" y="734060"/>
                </a:lnTo>
                <a:lnTo>
                  <a:pt x="2083307" y="146812"/>
                </a:lnTo>
                <a:lnTo>
                  <a:pt x="2075818" y="100429"/>
                </a:lnTo>
                <a:lnTo>
                  <a:pt x="2054965" y="60130"/>
                </a:lnTo>
                <a:lnTo>
                  <a:pt x="2023177" y="28342"/>
                </a:lnTo>
                <a:lnTo>
                  <a:pt x="1982878" y="7489"/>
                </a:lnTo>
                <a:lnTo>
                  <a:pt x="19364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15428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0" y="146812"/>
                </a:moveTo>
                <a:lnTo>
                  <a:pt x="7489" y="100429"/>
                </a:lnTo>
                <a:lnTo>
                  <a:pt x="28342" y="60130"/>
                </a:lnTo>
                <a:lnTo>
                  <a:pt x="60130" y="28342"/>
                </a:lnTo>
                <a:lnTo>
                  <a:pt x="100429" y="7489"/>
                </a:lnTo>
                <a:lnTo>
                  <a:pt x="146812" y="0"/>
                </a:lnTo>
                <a:lnTo>
                  <a:pt x="1936496" y="0"/>
                </a:lnTo>
                <a:lnTo>
                  <a:pt x="1982878" y="7489"/>
                </a:lnTo>
                <a:lnTo>
                  <a:pt x="2023177" y="28342"/>
                </a:lnTo>
                <a:lnTo>
                  <a:pt x="2054965" y="60130"/>
                </a:lnTo>
                <a:lnTo>
                  <a:pt x="2075818" y="100429"/>
                </a:lnTo>
                <a:lnTo>
                  <a:pt x="2083307" y="146812"/>
                </a:lnTo>
                <a:lnTo>
                  <a:pt x="2083307" y="734060"/>
                </a:lnTo>
                <a:lnTo>
                  <a:pt x="2075818" y="780442"/>
                </a:lnTo>
                <a:lnTo>
                  <a:pt x="2054965" y="820741"/>
                </a:lnTo>
                <a:lnTo>
                  <a:pt x="2023177" y="852529"/>
                </a:lnTo>
                <a:lnTo>
                  <a:pt x="1982878" y="873382"/>
                </a:lnTo>
                <a:lnTo>
                  <a:pt x="1936496" y="880872"/>
                </a:lnTo>
                <a:lnTo>
                  <a:pt x="146812" y="880872"/>
                </a:lnTo>
                <a:lnTo>
                  <a:pt x="100429" y="873382"/>
                </a:lnTo>
                <a:lnTo>
                  <a:pt x="60130" y="852529"/>
                </a:lnTo>
                <a:lnTo>
                  <a:pt x="28342" y="820741"/>
                </a:lnTo>
                <a:lnTo>
                  <a:pt x="7489" y="780442"/>
                </a:lnTo>
                <a:lnTo>
                  <a:pt x="0" y="734060"/>
                </a:lnTo>
                <a:lnTo>
                  <a:pt x="0" y="1468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06944" y="1277239"/>
            <a:ext cx="17018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FFFFFF"/>
                </a:solidFill>
                <a:latin typeface="等线"/>
                <a:cs typeface="等线"/>
              </a:rPr>
              <a:t>专项计划</a:t>
            </a:r>
            <a:endParaRPr sz="3300">
              <a:latin typeface="等线"/>
              <a:cs typeface="等线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02011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1936496" y="0"/>
                </a:moveTo>
                <a:lnTo>
                  <a:pt x="146812" y="0"/>
                </a:lnTo>
                <a:lnTo>
                  <a:pt x="100429" y="7489"/>
                </a:lnTo>
                <a:lnTo>
                  <a:pt x="60130" y="28342"/>
                </a:lnTo>
                <a:lnTo>
                  <a:pt x="28342" y="60130"/>
                </a:lnTo>
                <a:lnTo>
                  <a:pt x="7489" y="100429"/>
                </a:lnTo>
                <a:lnTo>
                  <a:pt x="0" y="146812"/>
                </a:lnTo>
                <a:lnTo>
                  <a:pt x="0" y="734060"/>
                </a:lnTo>
                <a:lnTo>
                  <a:pt x="7489" y="780442"/>
                </a:lnTo>
                <a:lnTo>
                  <a:pt x="28342" y="820741"/>
                </a:lnTo>
                <a:lnTo>
                  <a:pt x="60130" y="852529"/>
                </a:lnTo>
                <a:lnTo>
                  <a:pt x="100429" y="873382"/>
                </a:lnTo>
                <a:lnTo>
                  <a:pt x="146812" y="880872"/>
                </a:lnTo>
                <a:lnTo>
                  <a:pt x="1936496" y="880872"/>
                </a:lnTo>
                <a:lnTo>
                  <a:pt x="1982878" y="873382"/>
                </a:lnTo>
                <a:lnTo>
                  <a:pt x="2023177" y="852529"/>
                </a:lnTo>
                <a:lnTo>
                  <a:pt x="2054965" y="820741"/>
                </a:lnTo>
                <a:lnTo>
                  <a:pt x="2075818" y="780442"/>
                </a:lnTo>
                <a:lnTo>
                  <a:pt x="2083308" y="734060"/>
                </a:lnTo>
                <a:lnTo>
                  <a:pt x="2083308" y="146812"/>
                </a:lnTo>
                <a:lnTo>
                  <a:pt x="2075818" y="100429"/>
                </a:lnTo>
                <a:lnTo>
                  <a:pt x="2054965" y="60130"/>
                </a:lnTo>
                <a:lnTo>
                  <a:pt x="2023177" y="28342"/>
                </a:lnTo>
                <a:lnTo>
                  <a:pt x="1982878" y="7489"/>
                </a:lnTo>
                <a:lnTo>
                  <a:pt x="19364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02011" y="1161288"/>
            <a:ext cx="2083435" cy="881380"/>
          </a:xfrm>
          <a:custGeom>
            <a:avLst/>
            <a:gdLst/>
            <a:ahLst/>
            <a:cxnLst/>
            <a:rect l="l" t="t" r="r" b="b"/>
            <a:pathLst>
              <a:path w="2083434" h="881380">
                <a:moveTo>
                  <a:pt x="0" y="146812"/>
                </a:moveTo>
                <a:lnTo>
                  <a:pt x="7489" y="100429"/>
                </a:lnTo>
                <a:lnTo>
                  <a:pt x="28342" y="60130"/>
                </a:lnTo>
                <a:lnTo>
                  <a:pt x="60130" y="28342"/>
                </a:lnTo>
                <a:lnTo>
                  <a:pt x="100429" y="7489"/>
                </a:lnTo>
                <a:lnTo>
                  <a:pt x="146812" y="0"/>
                </a:lnTo>
                <a:lnTo>
                  <a:pt x="1936496" y="0"/>
                </a:lnTo>
                <a:lnTo>
                  <a:pt x="1982878" y="7489"/>
                </a:lnTo>
                <a:lnTo>
                  <a:pt x="2023177" y="28342"/>
                </a:lnTo>
                <a:lnTo>
                  <a:pt x="2054965" y="60130"/>
                </a:lnTo>
                <a:lnTo>
                  <a:pt x="2075818" y="100429"/>
                </a:lnTo>
                <a:lnTo>
                  <a:pt x="2083308" y="146812"/>
                </a:lnTo>
                <a:lnTo>
                  <a:pt x="2083308" y="734060"/>
                </a:lnTo>
                <a:lnTo>
                  <a:pt x="2075818" y="780442"/>
                </a:lnTo>
                <a:lnTo>
                  <a:pt x="2054965" y="820741"/>
                </a:lnTo>
                <a:lnTo>
                  <a:pt x="2023177" y="852529"/>
                </a:lnTo>
                <a:lnTo>
                  <a:pt x="1982878" y="873382"/>
                </a:lnTo>
                <a:lnTo>
                  <a:pt x="1936496" y="880872"/>
                </a:lnTo>
                <a:lnTo>
                  <a:pt x="146812" y="880872"/>
                </a:lnTo>
                <a:lnTo>
                  <a:pt x="100429" y="873382"/>
                </a:lnTo>
                <a:lnTo>
                  <a:pt x="60130" y="852529"/>
                </a:lnTo>
                <a:lnTo>
                  <a:pt x="28342" y="820741"/>
                </a:lnTo>
                <a:lnTo>
                  <a:pt x="7489" y="780442"/>
                </a:lnTo>
                <a:lnTo>
                  <a:pt x="0" y="734060"/>
                </a:lnTo>
                <a:lnTo>
                  <a:pt x="0" y="1468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192893" y="1277239"/>
            <a:ext cx="17018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FFFFFF"/>
                </a:solidFill>
                <a:latin typeface="等线"/>
                <a:cs typeface="等线"/>
              </a:rPr>
              <a:t>项目审核</a:t>
            </a:r>
            <a:endParaRPr sz="3300">
              <a:latin typeface="等线"/>
              <a:cs typeface="等线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4276" y="4488178"/>
            <a:ext cx="3505200" cy="226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4276" y="4488179"/>
            <a:ext cx="3505200" cy="2268220"/>
          </a:xfrm>
          <a:custGeom>
            <a:avLst/>
            <a:gdLst/>
            <a:ahLst/>
            <a:cxnLst/>
            <a:rect l="l" t="t" r="r" b="b"/>
            <a:pathLst>
              <a:path w="3505200" h="2268220">
                <a:moveTo>
                  <a:pt x="0" y="2267712"/>
                </a:moveTo>
                <a:lnTo>
                  <a:pt x="3505200" y="2267712"/>
                </a:lnTo>
                <a:lnTo>
                  <a:pt x="3505200" y="0"/>
                </a:lnTo>
                <a:lnTo>
                  <a:pt x="0" y="0"/>
                </a:lnTo>
                <a:lnTo>
                  <a:pt x="0" y="22677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25" name="object 2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697738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项目管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理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全生命周期的项目</a:t>
            </a:r>
            <a:r>
              <a:rPr dirty="0" sz="3200" spc="-15" b="1">
                <a:solidFill>
                  <a:srgbClr val="404040"/>
                </a:solidFill>
                <a:latin typeface="微软雅黑"/>
                <a:cs typeface="微软雅黑"/>
              </a:rPr>
              <a:t>跟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踪管理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1466" y="3585209"/>
            <a:ext cx="2045335" cy="885825"/>
          </a:xfrm>
          <a:custGeom>
            <a:avLst/>
            <a:gdLst/>
            <a:ahLst/>
            <a:cxnLst/>
            <a:rect l="l" t="t" r="r" b="b"/>
            <a:pathLst>
              <a:path w="2045335" h="885825">
                <a:moveTo>
                  <a:pt x="0" y="885444"/>
                </a:moveTo>
                <a:lnTo>
                  <a:pt x="2045208" y="885444"/>
                </a:lnTo>
                <a:lnTo>
                  <a:pt x="2045208" y="0"/>
                </a:lnTo>
                <a:lnTo>
                  <a:pt x="0" y="0"/>
                </a:lnTo>
                <a:lnTo>
                  <a:pt x="0" y="885444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09470" y="2530220"/>
            <a:ext cx="1305560" cy="1069975"/>
          </a:xfrm>
          <a:custGeom>
            <a:avLst/>
            <a:gdLst/>
            <a:ahLst/>
            <a:cxnLst/>
            <a:rect l="l" t="t" r="r" b="b"/>
            <a:pathLst>
              <a:path w="1305560" h="1069975">
                <a:moveTo>
                  <a:pt x="0" y="1069848"/>
                </a:moveTo>
                <a:lnTo>
                  <a:pt x="3556" y="1041018"/>
                </a:lnTo>
                <a:lnTo>
                  <a:pt x="32638" y="1031113"/>
                </a:lnTo>
                <a:lnTo>
                  <a:pt x="1305433" y="0"/>
                </a:lnTo>
              </a:path>
            </a:pathLst>
          </a:custGeom>
          <a:ln w="3505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1466" y="3589146"/>
            <a:ext cx="20453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5915" marR="32956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等线"/>
                <a:cs typeface="等线"/>
              </a:rPr>
              <a:t>阶段任务跟踪 </a:t>
            </a:r>
            <a:r>
              <a:rPr dirty="0" sz="1800" spc="-5">
                <a:latin typeface="等线"/>
                <a:cs typeface="等线"/>
              </a:rPr>
              <a:t>项目状态报告 </a:t>
            </a:r>
            <a:r>
              <a:rPr dirty="0" sz="1800">
                <a:latin typeface="等线"/>
                <a:cs typeface="等线"/>
              </a:rPr>
              <a:t>进度预警提示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212" y="1357884"/>
            <a:ext cx="12019788" cy="118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07053" y="2530982"/>
            <a:ext cx="649605" cy="1460500"/>
          </a:xfrm>
          <a:custGeom>
            <a:avLst/>
            <a:gdLst/>
            <a:ahLst/>
            <a:cxnLst/>
            <a:rect l="l" t="t" r="r" b="b"/>
            <a:pathLst>
              <a:path w="649604" h="1460500">
                <a:moveTo>
                  <a:pt x="54483" y="1460499"/>
                </a:moveTo>
                <a:lnTo>
                  <a:pt x="29083" y="1449577"/>
                </a:lnTo>
                <a:lnTo>
                  <a:pt x="0" y="1458340"/>
                </a:lnTo>
                <a:lnTo>
                  <a:pt x="649605" y="0"/>
                </a:lnTo>
              </a:path>
            </a:pathLst>
          </a:custGeom>
          <a:ln w="3505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12770" y="3978402"/>
            <a:ext cx="2047239" cy="787400"/>
          </a:xfrm>
          <a:prstGeom prst="rect">
            <a:avLst/>
          </a:prstGeom>
          <a:solidFill>
            <a:srgbClr val="F4B083"/>
          </a:solidFill>
        </p:spPr>
        <p:txBody>
          <a:bodyPr wrap="square" lIns="0" tIns="101600" rIns="0" bIns="0" rtlCol="0" vert="horz">
            <a:spAutoFit/>
          </a:bodyPr>
          <a:lstStyle/>
          <a:p>
            <a:pPr marL="565785" marR="330835" indent="-228600">
              <a:lnSpc>
                <a:spcPct val="100000"/>
              </a:lnSpc>
              <a:spcBef>
                <a:spcPts val="800"/>
              </a:spcBef>
            </a:pPr>
            <a:r>
              <a:rPr dirty="0" sz="1800">
                <a:latin typeface="等线"/>
                <a:cs typeface="等线"/>
              </a:rPr>
              <a:t>项目成本管理 现金贡献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3405" y="4267961"/>
            <a:ext cx="2047239" cy="1022985"/>
          </a:xfrm>
          <a:custGeom>
            <a:avLst/>
            <a:gdLst/>
            <a:ahLst/>
            <a:cxnLst/>
            <a:rect l="l" t="t" r="r" b="b"/>
            <a:pathLst>
              <a:path w="2047240" h="1022985">
                <a:moveTo>
                  <a:pt x="0" y="1022604"/>
                </a:moveTo>
                <a:lnTo>
                  <a:pt x="2046731" y="1022604"/>
                </a:lnTo>
                <a:lnTo>
                  <a:pt x="2046731" y="0"/>
                </a:lnTo>
                <a:lnTo>
                  <a:pt x="0" y="0"/>
                </a:lnTo>
                <a:lnTo>
                  <a:pt x="0" y="1022604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47689" y="1696720"/>
            <a:ext cx="54610" cy="2588895"/>
          </a:xfrm>
          <a:custGeom>
            <a:avLst/>
            <a:gdLst/>
            <a:ahLst/>
            <a:cxnLst/>
            <a:rect l="l" t="t" r="r" b="b"/>
            <a:pathLst>
              <a:path w="54610" h="2588895">
                <a:moveTo>
                  <a:pt x="54483" y="2588386"/>
                </a:moveTo>
                <a:lnTo>
                  <a:pt x="29083" y="2574035"/>
                </a:lnTo>
                <a:lnTo>
                  <a:pt x="0" y="2585592"/>
                </a:lnTo>
                <a:lnTo>
                  <a:pt x="10922" y="0"/>
                </a:lnTo>
              </a:path>
            </a:pathLst>
          </a:custGeom>
          <a:ln w="3505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59502" y="4340479"/>
            <a:ext cx="204088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3505" marR="10033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等线"/>
                <a:cs typeface="等线"/>
              </a:rPr>
              <a:t>人员、技能列表 人员结构分析统计  </a:t>
            </a:r>
            <a:r>
              <a:rPr dirty="0" sz="1800" spc="-5">
                <a:latin typeface="等线"/>
                <a:cs typeface="等线"/>
              </a:rPr>
              <a:t>PBC业务承诺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53040" y="5631017"/>
            <a:ext cx="2969417" cy="1198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06233" y="3836670"/>
            <a:ext cx="2047239" cy="932815"/>
          </a:xfrm>
          <a:custGeom>
            <a:avLst/>
            <a:gdLst/>
            <a:ahLst/>
            <a:cxnLst/>
            <a:rect l="l" t="t" r="r" b="b"/>
            <a:pathLst>
              <a:path w="2047240" h="932814">
                <a:moveTo>
                  <a:pt x="0" y="932687"/>
                </a:moveTo>
                <a:lnTo>
                  <a:pt x="2046731" y="932687"/>
                </a:lnTo>
                <a:lnTo>
                  <a:pt x="2046731" y="0"/>
                </a:lnTo>
                <a:lnTo>
                  <a:pt x="0" y="0"/>
                </a:lnTo>
                <a:lnTo>
                  <a:pt x="0" y="932687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43800" y="2550414"/>
            <a:ext cx="711200" cy="1302385"/>
          </a:xfrm>
          <a:custGeom>
            <a:avLst/>
            <a:gdLst/>
            <a:ahLst/>
            <a:cxnLst/>
            <a:rect l="l" t="t" r="r" b="b"/>
            <a:pathLst>
              <a:path w="711200" h="1302385">
                <a:moveTo>
                  <a:pt x="711200" y="1301877"/>
                </a:moveTo>
                <a:lnTo>
                  <a:pt x="685800" y="1288796"/>
                </a:lnTo>
                <a:lnTo>
                  <a:pt x="656717" y="1299337"/>
                </a:lnTo>
                <a:lnTo>
                  <a:pt x="0" y="0"/>
                </a:lnTo>
              </a:path>
            </a:pathLst>
          </a:custGeom>
          <a:ln w="3505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206233" y="3864102"/>
            <a:ext cx="204723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marR="102235" indent="-2286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等线"/>
                <a:cs typeface="等线"/>
              </a:rPr>
              <a:t>项目质量健康报告 质量评价记录 项</a:t>
            </a:r>
            <a:r>
              <a:rPr dirty="0" sz="1800" spc="-5">
                <a:latin typeface="等线"/>
                <a:cs typeface="等线"/>
              </a:rPr>
              <a:t>目考评记录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10015" y="2533650"/>
            <a:ext cx="1290955" cy="1021080"/>
          </a:xfrm>
          <a:custGeom>
            <a:avLst/>
            <a:gdLst/>
            <a:ahLst/>
            <a:cxnLst/>
            <a:rect l="l" t="t" r="r" b="b"/>
            <a:pathLst>
              <a:path w="1290954" h="1021079">
                <a:moveTo>
                  <a:pt x="1290954" y="1020572"/>
                </a:moveTo>
                <a:lnTo>
                  <a:pt x="1265554" y="1008252"/>
                </a:lnTo>
                <a:lnTo>
                  <a:pt x="1236471" y="1018159"/>
                </a:lnTo>
                <a:lnTo>
                  <a:pt x="0" y="0"/>
                </a:lnTo>
              </a:path>
            </a:pathLst>
          </a:custGeom>
          <a:ln w="3505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252966" y="3562350"/>
            <a:ext cx="2045335" cy="855344"/>
          </a:xfrm>
          <a:prstGeom prst="rect">
            <a:avLst/>
          </a:prstGeom>
          <a:solidFill>
            <a:srgbClr val="F4B083"/>
          </a:solidFill>
        </p:spPr>
        <p:txBody>
          <a:bodyPr wrap="square" lIns="0" tIns="12636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994"/>
              </a:spcBef>
            </a:pPr>
            <a:r>
              <a:rPr dirty="0" sz="1800" spc="-5">
                <a:latin typeface="等线"/>
                <a:cs typeface="等线"/>
              </a:rPr>
              <a:t>项目过程度量数据</a:t>
            </a:r>
            <a:endParaRPr sz="1800">
              <a:latin typeface="等线"/>
              <a:cs typeface="等线"/>
            </a:endParaRPr>
          </a:p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等线"/>
                <a:cs typeface="等线"/>
              </a:rPr>
              <a:t>度量数据统计分析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25385" y="4911852"/>
            <a:ext cx="1749551" cy="1604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53452" y="4416551"/>
            <a:ext cx="1887088" cy="1927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20567" y="4961745"/>
            <a:ext cx="1818132" cy="17667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4359" y="4631435"/>
            <a:ext cx="2171700" cy="1318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26" name="object 2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616267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质量管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理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跟踪评价考核全面</a:t>
            </a:r>
            <a:r>
              <a:rPr dirty="0" sz="3200" spc="-15" b="1">
                <a:solidFill>
                  <a:srgbClr val="404040"/>
                </a:solidFill>
                <a:latin typeface="微软雅黑"/>
                <a:cs typeface="微软雅黑"/>
              </a:rPr>
              <a:t>管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理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2295" y="1065276"/>
            <a:ext cx="8039781" cy="1199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87723" y="1060703"/>
            <a:ext cx="8057515" cy="1209040"/>
          </a:xfrm>
          <a:custGeom>
            <a:avLst/>
            <a:gdLst/>
            <a:ahLst/>
            <a:cxnLst/>
            <a:rect l="l" t="t" r="r" b="b"/>
            <a:pathLst>
              <a:path w="8057515" h="1209039">
                <a:moveTo>
                  <a:pt x="0" y="1208532"/>
                </a:moveTo>
                <a:lnTo>
                  <a:pt x="8057388" y="1208532"/>
                </a:lnTo>
                <a:lnTo>
                  <a:pt x="8057388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82011" y="5542788"/>
            <a:ext cx="2208530" cy="810895"/>
          </a:xfrm>
          <a:custGeom>
            <a:avLst/>
            <a:gdLst/>
            <a:ahLst/>
            <a:cxnLst/>
            <a:rect l="l" t="t" r="r" b="b"/>
            <a:pathLst>
              <a:path w="2208529" h="810895">
                <a:moveTo>
                  <a:pt x="2018029" y="0"/>
                </a:moveTo>
                <a:lnTo>
                  <a:pt x="190245" y="0"/>
                </a:lnTo>
                <a:lnTo>
                  <a:pt x="139376" y="4845"/>
                </a:lnTo>
                <a:lnTo>
                  <a:pt x="93848" y="18547"/>
                </a:lnTo>
                <a:lnTo>
                  <a:pt x="55403" y="39855"/>
                </a:lnTo>
                <a:lnTo>
                  <a:pt x="25785" y="67520"/>
                </a:lnTo>
                <a:lnTo>
                  <a:pt x="0" y="136918"/>
                </a:lnTo>
                <a:lnTo>
                  <a:pt x="0" y="673823"/>
                </a:lnTo>
                <a:lnTo>
                  <a:pt x="25785" y="742798"/>
                </a:lnTo>
                <a:lnTo>
                  <a:pt x="55403" y="770529"/>
                </a:lnTo>
                <a:lnTo>
                  <a:pt x="93848" y="791983"/>
                </a:lnTo>
                <a:lnTo>
                  <a:pt x="139376" y="805831"/>
                </a:lnTo>
                <a:lnTo>
                  <a:pt x="190245" y="810742"/>
                </a:lnTo>
                <a:lnTo>
                  <a:pt x="2018029" y="810742"/>
                </a:lnTo>
                <a:lnTo>
                  <a:pt x="2068899" y="805831"/>
                </a:lnTo>
                <a:lnTo>
                  <a:pt x="2114427" y="791983"/>
                </a:lnTo>
                <a:lnTo>
                  <a:pt x="2152872" y="770529"/>
                </a:lnTo>
                <a:lnTo>
                  <a:pt x="2182490" y="742798"/>
                </a:lnTo>
                <a:lnTo>
                  <a:pt x="2208276" y="673823"/>
                </a:lnTo>
                <a:lnTo>
                  <a:pt x="2208276" y="136918"/>
                </a:lnTo>
                <a:lnTo>
                  <a:pt x="2182490" y="67520"/>
                </a:lnTo>
                <a:lnTo>
                  <a:pt x="2152872" y="39855"/>
                </a:lnTo>
                <a:lnTo>
                  <a:pt x="2114427" y="18547"/>
                </a:lnTo>
                <a:lnTo>
                  <a:pt x="2068899" y="4845"/>
                </a:lnTo>
                <a:lnTo>
                  <a:pt x="201802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6462" y="1568196"/>
            <a:ext cx="2152015" cy="798830"/>
          </a:xfrm>
          <a:custGeom>
            <a:avLst/>
            <a:gdLst/>
            <a:ahLst/>
            <a:cxnLst/>
            <a:rect l="l" t="t" r="r" b="b"/>
            <a:pathLst>
              <a:path w="2152015" h="798830">
                <a:moveTo>
                  <a:pt x="1966429" y="0"/>
                </a:moveTo>
                <a:lnTo>
                  <a:pt x="185381" y="0"/>
                </a:lnTo>
                <a:lnTo>
                  <a:pt x="135790" y="4830"/>
                </a:lnTo>
                <a:lnTo>
                  <a:pt x="91419" y="18452"/>
                </a:lnTo>
                <a:lnTo>
                  <a:pt x="53962" y="39560"/>
                </a:lnTo>
                <a:lnTo>
                  <a:pt x="25111" y="66849"/>
                </a:lnTo>
                <a:lnTo>
                  <a:pt x="0" y="134746"/>
                </a:lnTo>
                <a:lnTo>
                  <a:pt x="0" y="662939"/>
                </a:lnTo>
                <a:lnTo>
                  <a:pt x="25111" y="731463"/>
                </a:lnTo>
                <a:lnTo>
                  <a:pt x="53962" y="758904"/>
                </a:lnTo>
                <a:lnTo>
                  <a:pt x="91419" y="780090"/>
                </a:lnTo>
                <a:lnTo>
                  <a:pt x="135790" y="793741"/>
                </a:lnTo>
                <a:lnTo>
                  <a:pt x="185381" y="798576"/>
                </a:lnTo>
                <a:lnTo>
                  <a:pt x="1966429" y="798576"/>
                </a:lnTo>
                <a:lnTo>
                  <a:pt x="2016015" y="793741"/>
                </a:lnTo>
                <a:lnTo>
                  <a:pt x="2060391" y="780090"/>
                </a:lnTo>
                <a:lnTo>
                  <a:pt x="2097859" y="758904"/>
                </a:lnTo>
                <a:lnTo>
                  <a:pt x="2126722" y="731463"/>
                </a:lnTo>
                <a:lnTo>
                  <a:pt x="2151849" y="662939"/>
                </a:lnTo>
                <a:lnTo>
                  <a:pt x="2151849" y="134746"/>
                </a:lnTo>
                <a:lnTo>
                  <a:pt x="2126722" y="66849"/>
                </a:lnTo>
                <a:lnTo>
                  <a:pt x="2097859" y="39560"/>
                </a:lnTo>
                <a:lnTo>
                  <a:pt x="2060391" y="18452"/>
                </a:lnTo>
                <a:lnTo>
                  <a:pt x="2016015" y="4830"/>
                </a:lnTo>
                <a:lnTo>
                  <a:pt x="196642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927" y="1175003"/>
            <a:ext cx="727075" cy="650875"/>
          </a:xfrm>
          <a:custGeom>
            <a:avLst/>
            <a:gdLst/>
            <a:ahLst/>
            <a:cxnLst/>
            <a:rect l="l" t="t" r="r" b="b"/>
            <a:pathLst>
              <a:path w="727075" h="650875">
                <a:moveTo>
                  <a:pt x="363423" y="0"/>
                </a:moveTo>
                <a:lnTo>
                  <a:pt x="314162" y="2975"/>
                </a:lnTo>
                <a:lnTo>
                  <a:pt x="266899" y="11639"/>
                </a:lnTo>
                <a:lnTo>
                  <a:pt x="222070" y="25604"/>
                </a:lnTo>
                <a:lnTo>
                  <a:pt x="180110" y="44478"/>
                </a:lnTo>
                <a:lnTo>
                  <a:pt x="141455" y="67871"/>
                </a:lnTo>
                <a:lnTo>
                  <a:pt x="106540" y="95392"/>
                </a:lnTo>
                <a:lnTo>
                  <a:pt x="75801" y="126653"/>
                </a:lnTo>
                <a:lnTo>
                  <a:pt x="49674" y="161261"/>
                </a:lnTo>
                <a:lnTo>
                  <a:pt x="28595" y="198828"/>
                </a:lnTo>
                <a:lnTo>
                  <a:pt x="12999" y="238962"/>
                </a:lnTo>
                <a:lnTo>
                  <a:pt x="3322" y="281274"/>
                </a:lnTo>
                <a:lnTo>
                  <a:pt x="0" y="325374"/>
                </a:lnTo>
                <a:lnTo>
                  <a:pt x="3322" y="369470"/>
                </a:lnTo>
                <a:lnTo>
                  <a:pt x="12999" y="411775"/>
                </a:lnTo>
                <a:lnTo>
                  <a:pt x="28595" y="451899"/>
                </a:lnTo>
                <a:lnTo>
                  <a:pt x="49674" y="489453"/>
                </a:lnTo>
                <a:lnTo>
                  <a:pt x="75801" y="524047"/>
                </a:lnTo>
                <a:lnTo>
                  <a:pt x="106540" y="555291"/>
                </a:lnTo>
                <a:lnTo>
                  <a:pt x="141455" y="582797"/>
                </a:lnTo>
                <a:lnTo>
                  <a:pt x="180110" y="606175"/>
                </a:lnTo>
                <a:lnTo>
                  <a:pt x="222070" y="625036"/>
                </a:lnTo>
                <a:lnTo>
                  <a:pt x="266899" y="638990"/>
                </a:lnTo>
                <a:lnTo>
                  <a:pt x="314162" y="647648"/>
                </a:lnTo>
                <a:lnTo>
                  <a:pt x="363423" y="650621"/>
                </a:lnTo>
                <a:lnTo>
                  <a:pt x="412704" y="647648"/>
                </a:lnTo>
                <a:lnTo>
                  <a:pt x="459979" y="638990"/>
                </a:lnTo>
                <a:lnTo>
                  <a:pt x="504814" y="625036"/>
                </a:lnTo>
                <a:lnTo>
                  <a:pt x="546774" y="606175"/>
                </a:lnTo>
                <a:lnTo>
                  <a:pt x="585424" y="582797"/>
                </a:lnTo>
                <a:lnTo>
                  <a:pt x="620331" y="555291"/>
                </a:lnTo>
                <a:lnTo>
                  <a:pt x="651059" y="524047"/>
                </a:lnTo>
                <a:lnTo>
                  <a:pt x="677175" y="489453"/>
                </a:lnTo>
                <a:lnTo>
                  <a:pt x="698243" y="451899"/>
                </a:lnTo>
                <a:lnTo>
                  <a:pt x="713830" y="411775"/>
                </a:lnTo>
                <a:lnTo>
                  <a:pt x="723500" y="369470"/>
                </a:lnTo>
                <a:lnTo>
                  <a:pt x="726821" y="325374"/>
                </a:lnTo>
                <a:lnTo>
                  <a:pt x="723500" y="281274"/>
                </a:lnTo>
                <a:lnTo>
                  <a:pt x="713830" y="238962"/>
                </a:lnTo>
                <a:lnTo>
                  <a:pt x="698243" y="198828"/>
                </a:lnTo>
                <a:lnTo>
                  <a:pt x="677175" y="161261"/>
                </a:lnTo>
                <a:lnTo>
                  <a:pt x="651059" y="126653"/>
                </a:lnTo>
                <a:lnTo>
                  <a:pt x="620331" y="95392"/>
                </a:lnTo>
                <a:lnTo>
                  <a:pt x="585424" y="67871"/>
                </a:lnTo>
                <a:lnTo>
                  <a:pt x="546774" y="44478"/>
                </a:lnTo>
                <a:lnTo>
                  <a:pt x="504814" y="25604"/>
                </a:lnTo>
                <a:lnTo>
                  <a:pt x="459979" y="11639"/>
                </a:lnTo>
                <a:lnTo>
                  <a:pt x="412704" y="2975"/>
                </a:lnTo>
                <a:lnTo>
                  <a:pt x="3634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894" y="1304544"/>
            <a:ext cx="356870" cy="375285"/>
          </a:xfrm>
          <a:custGeom>
            <a:avLst/>
            <a:gdLst/>
            <a:ahLst/>
            <a:cxnLst/>
            <a:rect l="l" t="t" r="r" b="b"/>
            <a:pathLst>
              <a:path w="356869" h="375285">
                <a:moveTo>
                  <a:pt x="267157" y="267969"/>
                </a:moveTo>
                <a:lnTo>
                  <a:pt x="90449" y="267969"/>
                </a:lnTo>
                <a:lnTo>
                  <a:pt x="94533" y="273688"/>
                </a:lnTo>
                <a:lnTo>
                  <a:pt x="99012" y="278574"/>
                </a:lnTo>
                <a:lnTo>
                  <a:pt x="103886" y="282793"/>
                </a:lnTo>
                <a:lnTo>
                  <a:pt x="109156" y="286511"/>
                </a:lnTo>
                <a:lnTo>
                  <a:pt x="109156" y="313435"/>
                </a:lnTo>
                <a:lnTo>
                  <a:pt x="114629" y="337184"/>
                </a:lnTo>
                <a:lnTo>
                  <a:pt x="129555" y="356742"/>
                </a:lnTo>
                <a:lnTo>
                  <a:pt x="151697" y="370014"/>
                </a:lnTo>
                <a:lnTo>
                  <a:pt x="178815" y="374903"/>
                </a:lnTo>
                <a:lnTo>
                  <a:pt x="205319" y="370014"/>
                </a:lnTo>
                <a:lnTo>
                  <a:pt x="227149" y="356742"/>
                </a:lnTo>
                <a:lnTo>
                  <a:pt x="241963" y="337184"/>
                </a:lnTo>
                <a:lnTo>
                  <a:pt x="246341" y="318134"/>
                </a:lnTo>
                <a:lnTo>
                  <a:pt x="137198" y="318134"/>
                </a:lnTo>
                <a:lnTo>
                  <a:pt x="137198" y="292988"/>
                </a:lnTo>
                <a:lnTo>
                  <a:pt x="247421" y="292988"/>
                </a:lnTo>
                <a:lnTo>
                  <a:pt x="247421" y="286511"/>
                </a:lnTo>
                <a:lnTo>
                  <a:pt x="252978" y="282793"/>
                </a:lnTo>
                <a:lnTo>
                  <a:pt x="258446" y="278574"/>
                </a:lnTo>
                <a:lnTo>
                  <a:pt x="263335" y="273688"/>
                </a:lnTo>
                <a:lnTo>
                  <a:pt x="267157" y="267969"/>
                </a:lnTo>
                <a:close/>
              </a:path>
              <a:path w="356869" h="375285">
                <a:moveTo>
                  <a:pt x="247421" y="292988"/>
                </a:moveTo>
                <a:lnTo>
                  <a:pt x="218312" y="292988"/>
                </a:lnTo>
                <a:lnTo>
                  <a:pt x="218312" y="318134"/>
                </a:lnTo>
                <a:lnTo>
                  <a:pt x="246341" y="318134"/>
                </a:lnTo>
                <a:lnTo>
                  <a:pt x="247421" y="313435"/>
                </a:lnTo>
                <a:lnTo>
                  <a:pt x="247421" y="292988"/>
                </a:lnTo>
                <a:close/>
              </a:path>
              <a:path w="356869" h="375285">
                <a:moveTo>
                  <a:pt x="109156" y="187959"/>
                </a:moveTo>
                <a:lnTo>
                  <a:pt x="54051" y="187959"/>
                </a:lnTo>
                <a:lnTo>
                  <a:pt x="59258" y="193547"/>
                </a:lnTo>
                <a:lnTo>
                  <a:pt x="59258" y="206501"/>
                </a:lnTo>
                <a:lnTo>
                  <a:pt x="51968" y="211200"/>
                </a:lnTo>
                <a:lnTo>
                  <a:pt x="39496" y="211200"/>
                </a:lnTo>
                <a:lnTo>
                  <a:pt x="33261" y="212978"/>
                </a:lnTo>
                <a:lnTo>
                  <a:pt x="28041" y="216788"/>
                </a:lnTo>
                <a:lnTo>
                  <a:pt x="28041" y="218566"/>
                </a:lnTo>
                <a:lnTo>
                  <a:pt x="32251" y="237698"/>
                </a:lnTo>
                <a:lnTo>
                  <a:pt x="43775" y="253412"/>
                </a:lnTo>
                <a:lnTo>
                  <a:pt x="60954" y="264054"/>
                </a:lnTo>
                <a:lnTo>
                  <a:pt x="82130" y="267969"/>
                </a:lnTo>
                <a:lnTo>
                  <a:pt x="164261" y="267969"/>
                </a:lnTo>
                <a:lnTo>
                  <a:pt x="164261" y="194436"/>
                </a:lnTo>
                <a:lnTo>
                  <a:pt x="114338" y="194436"/>
                </a:lnTo>
                <a:lnTo>
                  <a:pt x="109156" y="188848"/>
                </a:lnTo>
                <a:lnTo>
                  <a:pt x="109156" y="187959"/>
                </a:lnTo>
                <a:close/>
              </a:path>
              <a:path w="356869" h="375285">
                <a:moveTo>
                  <a:pt x="191287" y="147954"/>
                </a:moveTo>
                <a:lnTo>
                  <a:pt x="191287" y="267969"/>
                </a:lnTo>
                <a:lnTo>
                  <a:pt x="274447" y="267969"/>
                </a:lnTo>
                <a:lnTo>
                  <a:pt x="295782" y="264054"/>
                </a:lnTo>
                <a:lnTo>
                  <a:pt x="313310" y="253412"/>
                </a:lnTo>
                <a:lnTo>
                  <a:pt x="325183" y="237698"/>
                </a:lnTo>
                <a:lnTo>
                  <a:pt x="329552" y="218566"/>
                </a:lnTo>
                <a:lnTo>
                  <a:pt x="329552" y="216788"/>
                </a:lnTo>
                <a:lnTo>
                  <a:pt x="324332" y="212978"/>
                </a:lnTo>
                <a:lnTo>
                  <a:pt x="317080" y="211200"/>
                </a:lnTo>
                <a:lnTo>
                  <a:pt x="303542" y="211200"/>
                </a:lnTo>
                <a:lnTo>
                  <a:pt x="298373" y="204596"/>
                </a:lnTo>
                <a:lnTo>
                  <a:pt x="298373" y="194436"/>
                </a:lnTo>
                <a:lnTo>
                  <a:pt x="226631" y="194436"/>
                </a:lnTo>
                <a:lnTo>
                  <a:pt x="218312" y="188848"/>
                </a:lnTo>
                <a:lnTo>
                  <a:pt x="218312" y="183260"/>
                </a:lnTo>
                <a:lnTo>
                  <a:pt x="216279" y="171457"/>
                </a:lnTo>
                <a:lnTo>
                  <a:pt x="210639" y="161416"/>
                </a:lnTo>
                <a:lnTo>
                  <a:pt x="202078" y="153471"/>
                </a:lnTo>
                <a:lnTo>
                  <a:pt x="191287" y="147954"/>
                </a:lnTo>
                <a:close/>
              </a:path>
              <a:path w="356869" h="375285">
                <a:moveTo>
                  <a:pt x="31178" y="81914"/>
                </a:moveTo>
                <a:lnTo>
                  <a:pt x="23888" y="81914"/>
                </a:lnTo>
                <a:lnTo>
                  <a:pt x="14016" y="89733"/>
                </a:lnTo>
                <a:lnTo>
                  <a:pt x="6486" y="99218"/>
                </a:lnTo>
                <a:lnTo>
                  <a:pt x="1685" y="110275"/>
                </a:lnTo>
                <a:lnTo>
                  <a:pt x="0" y="122808"/>
                </a:lnTo>
                <a:lnTo>
                  <a:pt x="565" y="128704"/>
                </a:lnTo>
                <a:lnTo>
                  <a:pt x="2200" y="134921"/>
                </a:lnTo>
                <a:lnTo>
                  <a:pt x="4811" y="141114"/>
                </a:lnTo>
                <a:lnTo>
                  <a:pt x="8305" y="146938"/>
                </a:lnTo>
                <a:lnTo>
                  <a:pt x="4811" y="152336"/>
                </a:lnTo>
                <a:lnTo>
                  <a:pt x="2200" y="158400"/>
                </a:lnTo>
                <a:lnTo>
                  <a:pt x="565" y="164798"/>
                </a:lnTo>
                <a:lnTo>
                  <a:pt x="0" y="171195"/>
                </a:lnTo>
                <a:lnTo>
                  <a:pt x="746" y="178667"/>
                </a:lnTo>
                <a:lnTo>
                  <a:pt x="2855" y="185816"/>
                </a:lnTo>
                <a:lnTo>
                  <a:pt x="6134" y="192609"/>
                </a:lnTo>
                <a:lnTo>
                  <a:pt x="10388" y="199008"/>
                </a:lnTo>
                <a:lnTo>
                  <a:pt x="18095" y="194550"/>
                </a:lnTo>
                <a:lnTo>
                  <a:pt x="26884" y="191055"/>
                </a:lnTo>
                <a:lnTo>
                  <a:pt x="36261" y="188775"/>
                </a:lnTo>
                <a:lnTo>
                  <a:pt x="45732" y="187959"/>
                </a:lnTo>
                <a:lnTo>
                  <a:pt x="109156" y="187959"/>
                </a:lnTo>
                <a:lnTo>
                  <a:pt x="109156" y="183260"/>
                </a:lnTo>
                <a:lnTo>
                  <a:pt x="113376" y="162077"/>
                </a:lnTo>
                <a:lnTo>
                  <a:pt x="125002" y="144097"/>
                </a:lnTo>
                <a:lnTo>
                  <a:pt x="142482" y="130808"/>
                </a:lnTo>
                <a:lnTo>
                  <a:pt x="164261" y="123697"/>
                </a:lnTo>
                <a:lnTo>
                  <a:pt x="164261" y="91820"/>
                </a:lnTo>
                <a:lnTo>
                  <a:pt x="51968" y="91820"/>
                </a:lnTo>
                <a:lnTo>
                  <a:pt x="48336" y="90677"/>
                </a:lnTo>
                <a:lnTo>
                  <a:pt x="45732" y="88391"/>
                </a:lnTo>
                <a:lnTo>
                  <a:pt x="39496" y="82803"/>
                </a:lnTo>
                <a:lnTo>
                  <a:pt x="31178" y="81914"/>
                </a:lnTo>
                <a:close/>
              </a:path>
              <a:path w="356869" h="375285">
                <a:moveTo>
                  <a:pt x="352687" y="187959"/>
                </a:moveTo>
                <a:lnTo>
                  <a:pt x="310845" y="187959"/>
                </a:lnTo>
                <a:lnTo>
                  <a:pt x="320739" y="188775"/>
                </a:lnTo>
                <a:lnTo>
                  <a:pt x="330060" y="191055"/>
                </a:lnTo>
                <a:lnTo>
                  <a:pt x="338609" y="194550"/>
                </a:lnTo>
                <a:lnTo>
                  <a:pt x="346189" y="199008"/>
                </a:lnTo>
                <a:lnTo>
                  <a:pt x="350480" y="192531"/>
                </a:lnTo>
                <a:lnTo>
                  <a:pt x="352687" y="187959"/>
                </a:lnTo>
                <a:close/>
              </a:path>
              <a:path w="356869" h="375285">
                <a:moveTo>
                  <a:pt x="164261" y="147954"/>
                </a:moveTo>
                <a:lnTo>
                  <a:pt x="137198" y="183260"/>
                </a:lnTo>
                <a:lnTo>
                  <a:pt x="137198" y="189737"/>
                </a:lnTo>
                <a:lnTo>
                  <a:pt x="129946" y="194436"/>
                </a:lnTo>
                <a:lnTo>
                  <a:pt x="164261" y="194436"/>
                </a:lnTo>
                <a:lnTo>
                  <a:pt x="164261" y="147954"/>
                </a:lnTo>
                <a:close/>
              </a:path>
              <a:path w="356869" h="375285">
                <a:moveTo>
                  <a:pt x="218312" y="0"/>
                </a:moveTo>
                <a:lnTo>
                  <a:pt x="210877" y="509"/>
                </a:lnTo>
                <a:lnTo>
                  <a:pt x="204023" y="1984"/>
                </a:lnTo>
                <a:lnTo>
                  <a:pt x="197558" y="4339"/>
                </a:lnTo>
                <a:lnTo>
                  <a:pt x="191287" y="7492"/>
                </a:lnTo>
                <a:lnTo>
                  <a:pt x="191287" y="123697"/>
                </a:lnTo>
                <a:lnTo>
                  <a:pt x="213047" y="131183"/>
                </a:lnTo>
                <a:lnTo>
                  <a:pt x="230519" y="144430"/>
                </a:lnTo>
                <a:lnTo>
                  <a:pt x="242145" y="162202"/>
                </a:lnTo>
                <a:lnTo>
                  <a:pt x="246367" y="183260"/>
                </a:lnTo>
                <a:lnTo>
                  <a:pt x="246367" y="189737"/>
                </a:lnTo>
                <a:lnTo>
                  <a:pt x="239102" y="194436"/>
                </a:lnTo>
                <a:lnTo>
                  <a:pt x="298373" y="194436"/>
                </a:lnTo>
                <a:lnTo>
                  <a:pt x="298373" y="192531"/>
                </a:lnTo>
                <a:lnTo>
                  <a:pt x="304609" y="187959"/>
                </a:lnTo>
                <a:lnTo>
                  <a:pt x="352687" y="187959"/>
                </a:lnTo>
                <a:lnTo>
                  <a:pt x="353721" y="185816"/>
                </a:lnTo>
                <a:lnTo>
                  <a:pt x="355831" y="178667"/>
                </a:lnTo>
                <a:lnTo>
                  <a:pt x="356577" y="171195"/>
                </a:lnTo>
                <a:lnTo>
                  <a:pt x="356006" y="164798"/>
                </a:lnTo>
                <a:lnTo>
                  <a:pt x="354361" y="158400"/>
                </a:lnTo>
                <a:lnTo>
                  <a:pt x="351745" y="152336"/>
                </a:lnTo>
                <a:lnTo>
                  <a:pt x="348259" y="146938"/>
                </a:lnTo>
                <a:lnTo>
                  <a:pt x="352425" y="139572"/>
                </a:lnTo>
                <a:lnTo>
                  <a:pt x="355523" y="130301"/>
                </a:lnTo>
                <a:lnTo>
                  <a:pt x="355523" y="122808"/>
                </a:lnTo>
                <a:lnTo>
                  <a:pt x="353837" y="110650"/>
                </a:lnTo>
                <a:lnTo>
                  <a:pt x="349037" y="99552"/>
                </a:lnTo>
                <a:lnTo>
                  <a:pt x="343032" y="91820"/>
                </a:lnTo>
                <a:lnTo>
                  <a:pt x="296291" y="91820"/>
                </a:lnTo>
                <a:lnTo>
                  <a:pt x="292620" y="90677"/>
                </a:lnTo>
                <a:lnTo>
                  <a:pt x="284835" y="83692"/>
                </a:lnTo>
                <a:lnTo>
                  <a:pt x="284835" y="76326"/>
                </a:lnTo>
                <a:lnTo>
                  <a:pt x="325399" y="57657"/>
                </a:lnTo>
                <a:lnTo>
                  <a:pt x="317277" y="44755"/>
                </a:lnTo>
                <a:lnTo>
                  <a:pt x="305647" y="34448"/>
                </a:lnTo>
                <a:lnTo>
                  <a:pt x="290898" y="27618"/>
                </a:lnTo>
                <a:lnTo>
                  <a:pt x="273418" y="25145"/>
                </a:lnTo>
                <a:lnTo>
                  <a:pt x="265074" y="25145"/>
                </a:lnTo>
                <a:lnTo>
                  <a:pt x="257033" y="14519"/>
                </a:lnTo>
                <a:lnTo>
                  <a:pt x="245975" y="6619"/>
                </a:lnTo>
                <a:lnTo>
                  <a:pt x="232775" y="1696"/>
                </a:lnTo>
                <a:lnTo>
                  <a:pt x="218312" y="0"/>
                </a:lnTo>
                <a:close/>
              </a:path>
              <a:path w="356869" h="375285">
                <a:moveTo>
                  <a:pt x="137198" y="0"/>
                </a:moveTo>
                <a:lnTo>
                  <a:pt x="122740" y="1696"/>
                </a:lnTo>
                <a:lnTo>
                  <a:pt x="109542" y="6619"/>
                </a:lnTo>
                <a:lnTo>
                  <a:pt x="98484" y="14519"/>
                </a:lnTo>
                <a:lnTo>
                  <a:pt x="90449" y="25145"/>
                </a:lnTo>
                <a:lnTo>
                  <a:pt x="82130" y="25145"/>
                </a:lnTo>
                <a:lnTo>
                  <a:pt x="65525" y="27618"/>
                </a:lnTo>
                <a:lnTo>
                  <a:pt x="50669" y="34448"/>
                </a:lnTo>
                <a:lnTo>
                  <a:pt x="38543" y="44755"/>
                </a:lnTo>
                <a:lnTo>
                  <a:pt x="30124" y="57657"/>
                </a:lnTo>
                <a:lnTo>
                  <a:pt x="40038" y="59090"/>
                </a:lnTo>
                <a:lnTo>
                  <a:pt x="49366" y="61880"/>
                </a:lnTo>
                <a:lnTo>
                  <a:pt x="57915" y="66051"/>
                </a:lnTo>
                <a:lnTo>
                  <a:pt x="65493" y="71627"/>
                </a:lnTo>
                <a:lnTo>
                  <a:pt x="70675" y="76326"/>
                </a:lnTo>
                <a:lnTo>
                  <a:pt x="70675" y="83692"/>
                </a:lnTo>
                <a:lnTo>
                  <a:pt x="65493" y="88391"/>
                </a:lnTo>
                <a:lnTo>
                  <a:pt x="62890" y="90677"/>
                </a:lnTo>
                <a:lnTo>
                  <a:pt x="59258" y="91820"/>
                </a:lnTo>
                <a:lnTo>
                  <a:pt x="164261" y="91820"/>
                </a:lnTo>
                <a:lnTo>
                  <a:pt x="164261" y="7492"/>
                </a:lnTo>
                <a:lnTo>
                  <a:pt x="157975" y="4339"/>
                </a:lnTo>
                <a:lnTo>
                  <a:pt x="151501" y="1984"/>
                </a:lnTo>
                <a:lnTo>
                  <a:pt x="144641" y="509"/>
                </a:lnTo>
                <a:lnTo>
                  <a:pt x="137198" y="0"/>
                </a:lnTo>
                <a:close/>
              </a:path>
              <a:path w="356869" h="375285">
                <a:moveTo>
                  <a:pt x="329222" y="81660"/>
                </a:moveTo>
                <a:lnTo>
                  <a:pt x="321437" y="81660"/>
                </a:lnTo>
                <a:lnTo>
                  <a:pt x="314147" y="83692"/>
                </a:lnTo>
                <a:lnTo>
                  <a:pt x="309791" y="88391"/>
                </a:lnTo>
                <a:lnTo>
                  <a:pt x="307174" y="90677"/>
                </a:lnTo>
                <a:lnTo>
                  <a:pt x="303542" y="91820"/>
                </a:lnTo>
                <a:lnTo>
                  <a:pt x="343032" y="91820"/>
                </a:lnTo>
                <a:lnTo>
                  <a:pt x="341507" y="89858"/>
                </a:lnTo>
                <a:lnTo>
                  <a:pt x="331635" y="81914"/>
                </a:lnTo>
                <a:lnTo>
                  <a:pt x="329222" y="81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5376" y="4250435"/>
            <a:ext cx="2208530" cy="810895"/>
          </a:xfrm>
          <a:custGeom>
            <a:avLst/>
            <a:gdLst/>
            <a:ahLst/>
            <a:cxnLst/>
            <a:rect l="l" t="t" r="r" b="b"/>
            <a:pathLst>
              <a:path w="2208529" h="810895">
                <a:moveTo>
                  <a:pt x="2018029" y="0"/>
                </a:moveTo>
                <a:lnTo>
                  <a:pt x="190246" y="0"/>
                </a:lnTo>
                <a:lnTo>
                  <a:pt x="139376" y="4840"/>
                </a:lnTo>
                <a:lnTo>
                  <a:pt x="93848" y="18532"/>
                </a:lnTo>
                <a:lnTo>
                  <a:pt x="55403" y="39830"/>
                </a:lnTo>
                <a:lnTo>
                  <a:pt x="25785" y="67488"/>
                </a:lnTo>
                <a:lnTo>
                  <a:pt x="0" y="136906"/>
                </a:lnTo>
                <a:lnTo>
                  <a:pt x="0" y="673862"/>
                </a:lnTo>
                <a:lnTo>
                  <a:pt x="25785" y="742827"/>
                </a:lnTo>
                <a:lnTo>
                  <a:pt x="55403" y="770556"/>
                </a:lnTo>
                <a:lnTo>
                  <a:pt x="93848" y="792009"/>
                </a:lnTo>
                <a:lnTo>
                  <a:pt x="139376" y="805856"/>
                </a:lnTo>
                <a:lnTo>
                  <a:pt x="190246" y="810768"/>
                </a:lnTo>
                <a:lnTo>
                  <a:pt x="2018029" y="810768"/>
                </a:lnTo>
                <a:lnTo>
                  <a:pt x="2068899" y="805856"/>
                </a:lnTo>
                <a:lnTo>
                  <a:pt x="2114427" y="792009"/>
                </a:lnTo>
                <a:lnTo>
                  <a:pt x="2152872" y="770556"/>
                </a:lnTo>
                <a:lnTo>
                  <a:pt x="2182490" y="742827"/>
                </a:lnTo>
                <a:lnTo>
                  <a:pt x="2208276" y="673862"/>
                </a:lnTo>
                <a:lnTo>
                  <a:pt x="2208276" y="136906"/>
                </a:lnTo>
                <a:lnTo>
                  <a:pt x="2182490" y="67488"/>
                </a:lnTo>
                <a:lnTo>
                  <a:pt x="2152872" y="39830"/>
                </a:lnTo>
                <a:lnTo>
                  <a:pt x="2114427" y="18532"/>
                </a:lnTo>
                <a:lnTo>
                  <a:pt x="2068899" y="4840"/>
                </a:lnTo>
                <a:lnTo>
                  <a:pt x="201802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8636" y="3976242"/>
            <a:ext cx="728345" cy="650875"/>
          </a:xfrm>
          <a:custGeom>
            <a:avLst/>
            <a:gdLst/>
            <a:ahLst/>
            <a:cxnLst/>
            <a:rect l="l" t="t" r="r" b="b"/>
            <a:pathLst>
              <a:path w="728344" h="650875">
                <a:moveTo>
                  <a:pt x="364236" y="0"/>
                </a:moveTo>
                <a:lnTo>
                  <a:pt x="314863" y="2972"/>
                </a:lnTo>
                <a:lnTo>
                  <a:pt x="267493" y="11630"/>
                </a:lnTo>
                <a:lnTo>
                  <a:pt x="222563" y="25584"/>
                </a:lnTo>
                <a:lnTo>
                  <a:pt x="180509" y="44445"/>
                </a:lnTo>
                <a:lnTo>
                  <a:pt x="141767" y="67823"/>
                </a:lnTo>
                <a:lnTo>
                  <a:pt x="106775" y="95329"/>
                </a:lnTo>
                <a:lnTo>
                  <a:pt x="75968" y="126573"/>
                </a:lnTo>
                <a:lnTo>
                  <a:pt x="49784" y="161167"/>
                </a:lnTo>
                <a:lnTo>
                  <a:pt x="28658" y="198721"/>
                </a:lnTo>
                <a:lnTo>
                  <a:pt x="13028" y="238845"/>
                </a:lnTo>
                <a:lnTo>
                  <a:pt x="3329" y="281150"/>
                </a:lnTo>
                <a:lnTo>
                  <a:pt x="0" y="325246"/>
                </a:lnTo>
                <a:lnTo>
                  <a:pt x="3329" y="369346"/>
                </a:lnTo>
                <a:lnTo>
                  <a:pt x="13028" y="411658"/>
                </a:lnTo>
                <a:lnTo>
                  <a:pt x="28658" y="451792"/>
                </a:lnTo>
                <a:lnTo>
                  <a:pt x="49783" y="489359"/>
                </a:lnTo>
                <a:lnTo>
                  <a:pt x="75968" y="523967"/>
                </a:lnTo>
                <a:lnTo>
                  <a:pt x="106775" y="555228"/>
                </a:lnTo>
                <a:lnTo>
                  <a:pt x="141767" y="582749"/>
                </a:lnTo>
                <a:lnTo>
                  <a:pt x="180509" y="606142"/>
                </a:lnTo>
                <a:lnTo>
                  <a:pt x="222563" y="625016"/>
                </a:lnTo>
                <a:lnTo>
                  <a:pt x="267493" y="638981"/>
                </a:lnTo>
                <a:lnTo>
                  <a:pt x="314863" y="647645"/>
                </a:lnTo>
                <a:lnTo>
                  <a:pt x="364236" y="650620"/>
                </a:lnTo>
                <a:lnTo>
                  <a:pt x="413606" y="647645"/>
                </a:lnTo>
                <a:lnTo>
                  <a:pt x="460968" y="638981"/>
                </a:lnTo>
                <a:lnTo>
                  <a:pt x="505888" y="625016"/>
                </a:lnTo>
                <a:lnTo>
                  <a:pt x="547929" y="606142"/>
                </a:lnTo>
                <a:lnTo>
                  <a:pt x="586656" y="582749"/>
                </a:lnTo>
                <a:lnTo>
                  <a:pt x="621633" y="555228"/>
                </a:lnTo>
                <a:lnTo>
                  <a:pt x="652424" y="523967"/>
                </a:lnTo>
                <a:lnTo>
                  <a:pt x="678593" y="489359"/>
                </a:lnTo>
                <a:lnTo>
                  <a:pt x="699706" y="451792"/>
                </a:lnTo>
                <a:lnTo>
                  <a:pt x="715326" y="411658"/>
                </a:lnTo>
                <a:lnTo>
                  <a:pt x="725017" y="369346"/>
                </a:lnTo>
                <a:lnTo>
                  <a:pt x="728344" y="325246"/>
                </a:lnTo>
                <a:lnTo>
                  <a:pt x="725017" y="281150"/>
                </a:lnTo>
                <a:lnTo>
                  <a:pt x="715326" y="238845"/>
                </a:lnTo>
                <a:lnTo>
                  <a:pt x="699706" y="198721"/>
                </a:lnTo>
                <a:lnTo>
                  <a:pt x="678593" y="161167"/>
                </a:lnTo>
                <a:lnTo>
                  <a:pt x="652424" y="126573"/>
                </a:lnTo>
                <a:lnTo>
                  <a:pt x="621633" y="95329"/>
                </a:lnTo>
                <a:lnTo>
                  <a:pt x="586656" y="67823"/>
                </a:lnTo>
                <a:lnTo>
                  <a:pt x="547929" y="44445"/>
                </a:lnTo>
                <a:lnTo>
                  <a:pt x="505888" y="25584"/>
                </a:lnTo>
                <a:lnTo>
                  <a:pt x="460968" y="11630"/>
                </a:lnTo>
                <a:lnTo>
                  <a:pt x="413606" y="2972"/>
                </a:lnTo>
                <a:lnTo>
                  <a:pt x="36423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40180" y="4517897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 h="0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22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0180" y="4317491"/>
            <a:ext cx="109728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94103" y="4116323"/>
            <a:ext cx="108585" cy="321945"/>
          </a:xfrm>
          <a:custGeom>
            <a:avLst/>
            <a:gdLst/>
            <a:ahLst/>
            <a:cxnLst/>
            <a:rect l="l" t="t" r="r" b="b"/>
            <a:pathLst>
              <a:path w="108585" h="321945">
                <a:moveTo>
                  <a:pt x="76200" y="0"/>
                </a:moveTo>
                <a:lnTo>
                  <a:pt x="30987" y="0"/>
                </a:lnTo>
                <a:lnTo>
                  <a:pt x="18752" y="2123"/>
                </a:lnTo>
                <a:lnTo>
                  <a:pt x="8921" y="8032"/>
                </a:lnTo>
                <a:lnTo>
                  <a:pt x="2377" y="17037"/>
                </a:lnTo>
                <a:lnTo>
                  <a:pt x="0" y="28448"/>
                </a:lnTo>
                <a:lnTo>
                  <a:pt x="0" y="294005"/>
                </a:lnTo>
                <a:lnTo>
                  <a:pt x="2520" y="304901"/>
                </a:lnTo>
                <a:lnTo>
                  <a:pt x="9302" y="313642"/>
                </a:lnTo>
                <a:lnTo>
                  <a:pt x="19180" y="319454"/>
                </a:lnTo>
                <a:lnTo>
                  <a:pt x="30987" y="321563"/>
                </a:lnTo>
                <a:lnTo>
                  <a:pt x="76200" y="321563"/>
                </a:lnTo>
                <a:lnTo>
                  <a:pt x="89023" y="319329"/>
                </a:lnTo>
                <a:lnTo>
                  <a:pt x="99155" y="313308"/>
                </a:lnTo>
                <a:lnTo>
                  <a:pt x="105810" y="304526"/>
                </a:lnTo>
                <a:lnTo>
                  <a:pt x="108203" y="294005"/>
                </a:lnTo>
                <a:lnTo>
                  <a:pt x="108203" y="28448"/>
                </a:lnTo>
                <a:lnTo>
                  <a:pt x="105810" y="17037"/>
                </a:lnTo>
                <a:lnTo>
                  <a:pt x="99155" y="8032"/>
                </a:lnTo>
                <a:lnTo>
                  <a:pt x="89023" y="2123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48027" y="4219955"/>
            <a:ext cx="108204" cy="217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9136" y="2926079"/>
            <a:ext cx="2150745" cy="798830"/>
          </a:xfrm>
          <a:custGeom>
            <a:avLst/>
            <a:gdLst/>
            <a:ahLst/>
            <a:cxnLst/>
            <a:rect l="l" t="t" r="r" b="b"/>
            <a:pathLst>
              <a:path w="2150745" h="798829">
                <a:moveTo>
                  <a:pt x="1965071" y="0"/>
                </a:moveTo>
                <a:lnTo>
                  <a:pt x="185293" y="0"/>
                </a:lnTo>
                <a:lnTo>
                  <a:pt x="136157" y="4769"/>
                </a:lnTo>
                <a:lnTo>
                  <a:pt x="91929" y="18259"/>
                </a:lnTo>
                <a:lnTo>
                  <a:pt x="54403" y="39242"/>
                </a:lnTo>
                <a:lnTo>
                  <a:pt x="25376" y="66491"/>
                </a:lnTo>
                <a:lnTo>
                  <a:pt x="0" y="134874"/>
                </a:lnTo>
                <a:lnTo>
                  <a:pt x="0" y="663702"/>
                </a:lnTo>
                <a:lnTo>
                  <a:pt x="25376" y="732084"/>
                </a:lnTo>
                <a:lnTo>
                  <a:pt x="54403" y="759333"/>
                </a:lnTo>
                <a:lnTo>
                  <a:pt x="91929" y="780316"/>
                </a:lnTo>
                <a:lnTo>
                  <a:pt x="136157" y="793806"/>
                </a:lnTo>
                <a:lnTo>
                  <a:pt x="185293" y="798576"/>
                </a:lnTo>
                <a:lnTo>
                  <a:pt x="1965071" y="798576"/>
                </a:lnTo>
                <a:lnTo>
                  <a:pt x="2014647" y="793806"/>
                </a:lnTo>
                <a:lnTo>
                  <a:pt x="2058999" y="780316"/>
                </a:lnTo>
                <a:lnTo>
                  <a:pt x="2096436" y="759333"/>
                </a:lnTo>
                <a:lnTo>
                  <a:pt x="2125269" y="732084"/>
                </a:lnTo>
                <a:lnTo>
                  <a:pt x="2150364" y="663702"/>
                </a:lnTo>
                <a:lnTo>
                  <a:pt x="2150364" y="134874"/>
                </a:lnTo>
                <a:lnTo>
                  <a:pt x="2125269" y="66491"/>
                </a:lnTo>
                <a:lnTo>
                  <a:pt x="2096436" y="39242"/>
                </a:lnTo>
                <a:lnTo>
                  <a:pt x="2058999" y="18259"/>
                </a:lnTo>
                <a:lnTo>
                  <a:pt x="2014647" y="4769"/>
                </a:lnTo>
                <a:lnTo>
                  <a:pt x="196507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0422" y="2606039"/>
            <a:ext cx="727075" cy="649605"/>
          </a:xfrm>
          <a:custGeom>
            <a:avLst/>
            <a:gdLst/>
            <a:ahLst/>
            <a:cxnLst/>
            <a:rect l="l" t="t" r="r" b="b"/>
            <a:pathLst>
              <a:path w="727075" h="649604">
                <a:moveTo>
                  <a:pt x="363359" y="0"/>
                </a:moveTo>
                <a:lnTo>
                  <a:pt x="314089" y="2967"/>
                </a:lnTo>
                <a:lnTo>
                  <a:pt x="266823" y="11609"/>
                </a:lnTo>
                <a:lnTo>
                  <a:pt x="221995" y="25538"/>
                </a:lnTo>
                <a:lnTo>
                  <a:pt x="180040" y="44365"/>
                </a:lnTo>
                <a:lnTo>
                  <a:pt x="141393" y="67700"/>
                </a:lnTo>
                <a:lnTo>
                  <a:pt x="106489" y="95154"/>
                </a:lnTo>
                <a:lnTo>
                  <a:pt x="75762" y="126339"/>
                </a:lnTo>
                <a:lnTo>
                  <a:pt x="49647" y="160866"/>
                </a:lnTo>
                <a:lnTo>
                  <a:pt x="28578" y="198346"/>
                </a:lnTo>
                <a:lnTo>
                  <a:pt x="12991" y="238389"/>
                </a:lnTo>
                <a:lnTo>
                  <a:pt x="3320" y="280607"/>
                </a:lnTo>
                <a:lnTo>
                  <a:pt x="0" y="324612"/>
                </a:lnTo>
                <a:lnTo>
                  <a:pt x="3320" y="368613"/>
                </a:lnTo>
                <a:lnTo>
                  <a:pt x="12991" y="410825"/>
                </a:lnTo>
                <a:lnTo>
                  <a:pt x="28578" y="450857"/>
                </a:lnTo>
                <a:lnTo>
                  <a:pt x="49647" y="488324"/>
                </a:lnTo>
                <a:lnTo>
                  <a:pt x="75762" y="522836"/>
                </a:lnTo>
                <a:lnTo>
                  <a:pt x="106489" y="554005"/>
                </a:lnTo>
                <a:lnTo>
                  <a:pt x="141393" y="581444"/>
                </a:lnTo>
                <a:lnTo>
                  <a:pt x="180040" y="604764"/>
                </a:lnTo>
                <a:lnTo>
                  <a:pt x="221995" y="623577"/>
                </a:lnTo>
                <a:lnTo>
                  <a:pt x="266823" y="637496"/>
                </a:lnTo>
                <a:lnTo>
                  <a:pt x="314089" y="646132"/>
                </a:lnTo>
                <a:lnTo>
                  <a:pt x="363359" y="649097"/>
                </a:lnTo>
                <a:lnTo>
                  <a:pt x="412637" y="646132"/>
                </a:lnTo>
                <a:lnTo>
                  <a:pt x="459913" y="637496"/>
                </a:lnTo>
                <a:lnTo>
                  <a:pt x="504752" y="623577"/>
                </a:lnTo>
                <a:lnTo>
                  <a:pt x="546719" y="604764"/>
                </a:lnTo>
                <a:lnTo>
                  <a:pt x="585379" y="581444"/>
                </a:lnTo>
                <a:lnTo>
                  <a:pt x="620296" y="554005"/>
                </a:lnTo>
                <a:lnTo>
                  <a:pt x="651036" y="522836"/>
                </a:lnTo>
                <a:lnTo>
                  <a:pt x="677162" y="488324"/>
                </a:lnTo>
                <a:lnTo>
                  <a:pt x="698240" y="450857"/>
                </a:lnTo>
                <a:lnTo>
                  <a:pt x="713835" y="410825"/>
                </a:lnTo>
                <a:lnTo>
                  <a:pt x="723511" y="368613"/>
                </a:lnTo>
                <a:lnTo>
                  <a:pt x="726833" y="324612"/>
                </a:lnTo>
                <a:lnTo>
                  <a:pt x="723511" y="280607"/>
                </a:lnTo>
                <a:lnTo>
                  <a:pt x="713835" y="238389"/>
                </a:lnTo>
                <a:lnTo>
                  <a:pt x="698240" y="198346"/>
                </a:lnTo>
                <a:lnTo>
                  <a:pt x="677162" y="160866"/>
                </a:lnTo>
                <a:lnTo>
                  <a:pt x="651036" y="126339"/>
                </a:lnTo>
                <a:lnTo>
                  <a:pt x="620296" y="95154"/>
                </a:lnTo>
                <a:lnTo>
                  <a:pt x="585379" y="67700"/>
                </a:lnTo>
                <a:lnTo>
                  <a:pt x="546719" y="44365"/>
                </a:lnTo>
                <a:lnTo>
                  <a:pt x="504752" y="25538"/>
                </a:lnTo>
                <a:lnTo>
                  <a:pt x="459913" y="11609"/>
                </a:lnTo>
                <a:lnTo>
                  <a:pt x="412637" y="2967"/>
                </a:lnTo>
                <a:lnTo>
                  <a:pt x="363359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95794" y="2827020"/>
            <a:ext cx="292735" cy="326390"/>
          </a:xfrm>
          <a:custGeom>
            <a:avLst/>
            <a:gdLst/>
            <a:ahLst/>
            <a:cxnLst/>
            <a:rect l="l" t="t" r="r" b="b"/>
            <a:pathLst>
              <a:path w="292734" h="326389">
                <a:moveTo>
                  <a:pt x="287108" y="0"/>
                </a:moveTo>
                <a:lnTo>
                  <a:pt x="5473" y="0"/>
                </a:lnTo>
                <a:lnTo>
                  <a:pt x="0" y="4952"/>
                </a:lnTo>
                <a:lnTo>
                  <a:pt x="0" y="321182"/>
                </a:lnTo>
                <a:lnTo>
                  <a:pt x="5473" y="326135"/>
                </a:lnTo>
                <a:lnTo>
                  <a:pt x="24193" y="326135"/>
                </a:lnTo>
                <a:lnTo>
                  <a:pt x="24193" y="112902"/>
                </a:lnTo>
                <a:lnTo>
                  <a:pt x="28587" y="104139"/>
                </a:lnTo>
                <a:lnTo>
                  <a:pt x="109956" y="31368"/>
                </a:lnTo>
                <a:lnTo>
                  <a:pt x="136385" y="21589"/>
                </a:lnTo>
                <a:lnTo>
                  <a:pt x="292569" y="21589"/>
                </a:lnTo>
                <a:lnTo>
                  <a:pt x="292569" y="4952"/>
                </a:lnTo>
                <a:lnTo>
                  <a:pt x="287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2182" y="2875788"/>
            <a:ext cx="66040" cy="60960"/>
          </a:xfrm>
          <a:custGeom>
            <a:avLst/>
            <a:gdLst/>
            <a:ahLst/>
            <a:cxnLst/>
            <a:rect l="l" t="t" r="r" b="b"/>
            <a:pathLst>
              <a:path w="66040" h="60960">
                <a:moveTo>
                  <a:pt x="65455" y="0"/>
                </a:moveTo>
                <a:lnTo>
                  <a:pt x="0" y="60960"/>
                </a:lnTo>
                <a:lnTo>
                  <a:pt x="65455" y="60960"/>
                </a:lnTo>
                <a:lnTo>
                  <a:pt x="65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43622" y="2959607"/>
            <a:ext cx="169125" cy="15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3038" y="2784348"/>
            <a:ext cx="268605" cy="303530"/>
          </a:xfrm>
          <a:custGeom>
            <a:avLst/>
            <a:gdLst/>
            <a:ahLst/>
            <a:cxnLst/>
            <a:rect l="l" t="t" r="r" b="b"/>
            <a:pathLst>
              <a:path w="268605" h="303530">
                <a:moveTo>
                  <a:pt x="262724" y="0"/>
                </a:moveTo>
                <a:lnTo>
                  <a:pt x="100025" y="0"/>
                </a:lnTo>
                <a:lnTo>
                  <a:pt x="100025" y="82676"/>
                </a:lnTo>
                <a:lnTo>
                  <a:pt x="93433" y="87629"/>
                </a:lnTo>
                <a:lnTo>
                  <a:pt x="0" y="87629"/>
                </a:lnTo>
                <a:lnTo>
                  <a:pt x="0" y="299338"/>
                </a:lnTo>
                <a:lnTo>
                  <a:pt x="6591" y="303275"/>
                </a:lnTo>
                <a:lnTo>
                  <a:pt x="260438" y="303275"/>
                </a:lnTo>
                <a:lnTo>
                  <a:pt x="264883" y="301243"/>
                </a:lnTo>
                <a:lnTo>
                  <a:pt x="266026" y="299338"/>
                </a:lnTo>
                <a:lnTo>
                  <a:pt x="223173" y="260985"/>
                </a:lnTo>
                <a:lnTo>
                  <a:pt x="183603" y="260985"/>
                </a:lnTo>
                <a:lnTo>
                  <a:pt x="141061" y="253228"/>
                </a:lnTo>
                <a:lnTo>
                  <a:pt x="106472" y="232171"/>
                </a:lnTo>
                <a:lnTo>
                  <a:pt x="83228" y="201138"/>
                </a:lnTo>
                <a:lnTo>
                  <a:pt x="74726" y="163449"/>
                </a:lnTo>
                <a:lnTo>
                  <a:pt x="83386" y="125759"/>
                </a:lnTo>
                <a:lnTo>
                  <a:pt x="106891" y="94726"/>
                </a:lnTo>
                <a:lnTo>
                  <a:pt x="141533" y="73669"/>
                </a:lnTo>
                <a:lnTo>
                  <a:pt x="183603" y="65912"/>
                </a:lnTo>
                <a:lnTo>
                  <a:pt x="268185" y="65912"/>
                </a:lnTo>
                <a:lnTo>
                  <a:pt x="268185" y="4952"/>
                </a:lnTo>
                <a:lnTo>
                  <a:pt x="262724" y="0"/>
                </a:lnTo>
                <a:close/>
              </a:path>
              <a:path w="268605" h="303530">
                <a:moveTo>
                  <a:pt x="217639" y="256031"/>
                </a:moveTo>
                <a:lnTo>
                  <a:pt x="209357" y="258466"/>
                </a:lnTo>
                <a:lnTo>
                  <a:pt x="201002" y="259984"/>
                </a:lnTo>
                <a:lnTo>
                  <a:pt x="192458" y="260764"/>
                </a:lnTo>
                <a:lnTo>
                  <a:pt x="183603" y="260985"/>
                </a:lnTo>
                <a:lnTo>
                  <a:pt x="223173" y="260985"/>
                </a:lnTo>
                <a:lnTo>
                  <a:pt x="217639" y="256031"/>
                </a:lnTo>
                <a:close/>
              </a:path>
              <a:path w="268605" h="303530">
                <a:moveTo>
                  <a:pt x="268185" y="65912"/>
                </a:moveTo>
                <a:lnTo>
                  <a:pt x="183603" y="65912"/>
                </a:lnTo>
                <a:lnTo>
                  <a:pt x="208392" y="68587"/>
                </a:lnTo>
                <a:lnTo>
                  <a:pt x="231228" y="76168"/>
                </a:lnTo>
                <a:lnTo>
                  <a:pt x="251398" y="87987"/>
                </a:lnTo>
                <a:lnTo>
                  <a:pt x="268185" y="103377"/>
                </a:lnTo>
                <a:lnTo>
                  <a:pt x="268185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85316" y="3084576"/>
            <a:ext cx="124015" cy="1112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60094" y="1675638"/>
            <a:ext cx="1807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404040"/>
                </a:solidFill>
                <a:latin typeface="宋体"/>
                <a:cs typeface="宋体"/>
              </a:rPr>
              <a:t>质量评价一览表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48154" y="5183251"/>
            <a:ext cx="795655" cy="765175"/>
          </a:xfrm>
          <a:custGeom>
            <a:avLst/>
            <a:gdLst/>
            <a:ahLst/>
            <a:cxnLst/>
            <a:rect l="l" t="t" r="r" b="b"/>
            <a:pathLst>
              <a:path w="795655" h="765175">
                <a:moveTo>
                  <a:pt x="397637" y="0"/>
                </a:moveTo>
                <a:lnTo>
                  <a:pt x="347788" y="2981"/>
                </a:lnTo>
                <a:lnTo>
                  <a:pt x="299778" y="11685"/>
                </a:lnTo>
                <a:lnTo>
                  <a:pt x="253982" y="25754"/>
                </a:lnTo>
                <a:lnTo>
                  <a:pt x="210773" y="44827"/>
                </a:lnTo>
                <a:lnTo>
                  <a:pt x="170525" y="68545"/>
                </a:lnTo>
                <a:lnTo>
                  <a:pt x="133611" y="96548"/>
                </a:lnTo>
                <a:lnTo>
                  <a:pt x="100407" y="128479"/>
                </a:lnTo>
                <a:lnTo>
                  <a:pt x="71285" y="163976"/>
                </a:lnTo>
                <a:lnTo>
                  <a:pt x="46619" y="202682"/>
                </a:lnTo>
                <a:lnTo>
                  <a:pt x="26784" y="244236"/>
                </a:lnTo>
                <a:lnTo>
                  <a:pt x="12153" y="288279"/>
                </a:lnTo>
                <a:lnTo>
                  <a:pt x="3100" y="334453"/>
                </a:lnTo>
                <a:lnTo>
                  <a:pt x="0" y="382397"/>
                </a:lnTo>
                <a:lnTo>
                  <a:pt x="3100" y="430330"/>
                </a:lnTo>
                <a:lnTo>
                  <a:pt x="12153" y="476501"/>
                </a:lnTo>
                <a:lnTo>
                  <a:pt x="26784" y="520548"/>
                </a:lnTo>
                <a:lnTo>
                  <a:pt x="46619" y="562112"/>
                </a:lnTo>
                <a:lnTo>
                  <a:pt x="71285" y="600831"/>
                </a:lnTo>
                <a:lnTo>
                  <a:pt x="100407" y="636345"/>
                </a:lnTo>
                <a:lnTo>
                  <a:pt x="133611" y="668294"/>
                </a:lnTo>
                <a:lnTo>
                  <a:pt x="170525" y="696316"/>
                </a:lnTo>
                <a:lnTo>
                  <a:pt x="210773" y="720052"/>
                </a:lnTo>
                <a:lnTo>
                  <a:pt x="253982" y="739141"/>
                </a:lnTo>
                <a:lnTo>
                  <a:pt x="299778" y="753223"/>
                </a:lnTo>
                <a:lnTo>
                  <a:pt x="347788" y="761936"/>
                </a:lnTo>
                <a:lnTo>
                  <a:pt x="397637" y="764921"/>
                </a:lnTo>
                <a:lnTo>
                  <a:pt x="447487" y="761936"/>
                </a:lnTo>
                <a:lnTo>
                  <a:pt x="495503" y="753223"/>
                </a:lnTo>
                <a:lnTo>
                  <a:pt x="541308" y="739141"/>
                </a:lnTo>
                <a:lnTo>
                  <a:pt x="584529" y="720052"/>
                </a:lnTo>
                <a:lnTo>
                  <a:pt x="624790" y="696316"/>
                </a:lnTo>
                <a:lnTo>
                  <a:pt x="661718" y="668294"/>
                </a:lnTo>
                <a:lnTo>
                  <a:pt x="694937" y="636345"/>
                </a:lnTo>
                <a:lnTo>
                  <a:pt x="724074" y="600831"/>
                </a:lnTo>
                <a:lnTo>
                  <a:pt x="748752" y="562112"/>
                </a:lnTo>
                <a:lnTo>
                  <a:pt x="768599" y="520548"/>
                </a:lnTo>
                <a:lnTo>
                  <a:pt x="783239" y="476501"/>
                </a:lnTo>
                <a:lnTo>
                  <a:pt x="792298" y="430330"/>
                </a:lnTo>
                <a:lnTo>
                  <a:pt x="795401" y="382397"/>
                </a:lnTo>
                <a:lnTo>
                  <a:pt x="792298" y="334453"/>
                </a:lnTo>
                <a:lnTo>
                  <a:pt x="783239" y="288279"/>
                </a:lnTo>
                <a:lnTo>
                  <a:pt x="768599" y="244236"/>
                </a:lnTo>
                <a:lnTo>
                  <a:pt x="748752" y="202682"/>
                </a:lnTo>
                <a:lnTo>
                  <a:pt x="724074" y="163976"/>
                </a:lnTo>
                <a:lnTo>
                  <a:pt x="694937" y="128479"/>
                </a:lnTo>
                <a:lnTo>
                  <a:pt x="661718" y="96548"/>
                </a:lnTo>
                <a:lnTo>
                  <a:pt x="624790" y="68545"/>
                </a:lnTo>
                <a:lnTo>
                  <a:pt x="584529" y="44827"/>
                </a:lnTo>
                <a:lnTo>
                  <a:pt x="541308" y="25754"/>
                </a:lnTo>
                <a:lnTo>
                  <a:pt x="495503" y="11685"/>
                </a:lnTo>
                <a:lnTo>
                  <a:pt x="447487" y="2981"/>
                </a:lnTo>
                <a:lnTo>
                  <a:pt x="397637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46148" y="5462015"/>
            <a:ext cx="390525" cy="205740"/>
          </a:xfrm>
          <a:custGeom>
            <a:avLst/>
            <a:gdLst/>
            <a:ahLst/>
            <a:cxnLst/>
            <a:rect l="l" t="t" r="r" b="b"/>
            <a:pathLst>
              <a:path w="390525" h="205739">
                <a:moveTo>
                  <a:pt x="49656" y="122301"/>
                </a:moveTo>
                <a:lnTo>
                  <a:pt x="43941" y="122301"/>
                </a:lnTo>
                <a:lnTo>
                  <a:pt x="27110" y="125539"/>
                </a:lnTo>
                <a:lnTo>
                  <a:pt x="13112" y="134367"/>
                </a:lnTo>
                <a:lnTo>
                  <a:pt x="3544" y="147455"/>
                </a:lnTo>
                <a:lnTo>
                  <a:pt x="0" y="163474"/>
                </a:lnTo>
                <a:lnTo>
                  <a:pt x="3544" y="180134"/>
                </a:lnTo>
                <a:lnTo>
                  <a:pt x="13112" y="193532"/>
                </a:lnTo>
                <a:lnTo>
                  <a:pt x="27110" y="202457"/>
                </a:lnTo>
                <a:lnTo>
                  <a:pt x="43941" y="205701"/>
                </a:lnTo>
                <a:lnTo>
                  <a:pt x="60846" y="202457"/>
                </a:lnTo>
                <a:lnTo>
                  <a:pt x="74882" y="193532"/>
                </a:lnTo>
                <a:lnTo>
                  <a:pt x="84464" y="180134"/>
                </a:lnTo>
                <a:lnTo>
                  <a:pt x="88010" y="163474"/>
                </a:lnTo>
                <a:lnTo>
                  <a:pt x="88010" y="156972"/>
                </a:lnTo>
                <a:lnTo>
                  <a:pt x="83438" y="146151"/>
                </a:lnTo>
                <a:lnTo>
                  <a:pt x="104898" y="125603"/>
                </a:lnTo>
                <a:lnTo>
                  <a:pt x="61975" y="125603"/>
                </a:lnTo>
                <a:lnTo>
                  <a:pt x="56387" y="123444"/>
                </a:lnTo>
                <a:lnTo>
                  <a:pt x="49656" y="122301"/>
                </a:lnTo>
                <a:close/>
              </a:path>
              <a:path w="390525" h="205739">
                <a:moveTo>
                  <a:pt x="201040" y="108331"/>
                </a:moveTo>
                <a:lnTo>
                  <a:pt x="159003" y="108331"/>
                </a:lnTo>
                <a:lnTo>
                  <a:pt x="189483" y="136423"/>
                </a:lnTo>
                <a:lnTo>
                  <a:pt x="186054" y="141820"/>
                </a:lnTo>
                <a:lnTo>
                  <a:pt x="184912" y="149415"/>
                </a:lnTo>
                <a:lnTo>
                  <a:pt x="184912" y="154813"/>
                </a:lnTo>
                <a:lnTo>
                  <a:pt x="188295" y="170842"/>
                </a:lnTo>
                <a:lnTo>
                  <a:pt x="197596" y="183929"/>
                </a:lnTo>
                <a:lnTo>
                  <a:pt x="211540" y="192751"/>
                </a:lnTo>
                <a:lnTo>
                  <a:pt x="228853" y="195986"/>
                </a:lnTo>
                <a:lnTo>
                  <a:pt x="245580" y="192751"/>
                </a:lnTo>
                <a:lnTo>
                  <a:pt x="259222" y="183929"/>
                </a:lnTo>
                <a:lnTo>
                  <a:pt x="268412" y="170842"/>
                </a:lnTo>
                <a:lnTo>
                  <a:pt x="271779" y="154813"/>
                </a:lnTo>
                <a:lnTo>
                  <a:pt x="271779" y="147256"/>
                </a:lnTo>
                <a:lnTo>
                  <a:pt x="270637" y="141820"/>
                </a:lnTo>
                <a:lnTo>
                  <a:pt x="268350" y="136423"/>
                </a:lnTo>
                <a:lnTo>
                  <a:pt x="288632" y="116967"/>
                </a:lnTo>
                <a:lnTo>
                  <a:pt x="209676" y="116967"/>
                </a:lnTo>
                <a:lnTo>
                  <a:pt x="201040" y="108331"/>
                </a:lnTo>
                <a:close/>
              </a:path>
              <a:path w="390525" h="205739">
                <a:moveTo>
                  <a:pt x="140969" y="28194"/>
                </a:moveTo>
                <a:lnTo>
                  <a:pt x="124084" y="31585"/>
                </a:lnTo>
                <a:lnTo>
                  <a:pt x="110093" y="40751"/>
                </a:lnTo>
                <a:lnTo>
                  <a:pt x="100554" y="54179"/>
                </a:lnTo>
                <a:lnTo>
                  <a:pt x="97027" y="70358"/>
                </a:lnTo>
                <a:lnTo>
                  <a:pt x="97027" y="76835"/>
                </a:lnTo>
                <a:lnTo>
                  <a:pt x="99187" y="82296"/>
                </a:lnTo>
                <a:lnTo>
                  <a:pt x="101472" y="87757"/>
                </a:lnTo>
                <a:lnTo>
                  <a:pt x="61975" y="125603"/>
                </a:lnTo>
                <a:lnTo>
                  <a:pt x="104898" y="125603"/>
                </a:lnTo>
                <a:lnTo>
                  <a:pt x="122935" y="108331"/>
                </a:lnTo>
                <a:lnTo>
                  <a:pt x="201040" y="108331"/>
                </a:lnTo>
                <a:lnTo>
                  <a:pt x="180466" y="87757"/>
                </a:lnTo>
                <a:lnTo>
                  <a:pt x="183769" y="82296"/>
                </a:lnTo>
                <a:lnTo>
                  <a:pt x="184912" y="75819"/>
                </a:lnTo>
                <a:lnTo>
                  <a:pt x="184912" y="70358"/>
                </a:lnTo>
                <a:lnTo>
                  <a:pt x="181367" y="54179"/>
                </a:lnTo>
                <a:lnTo>
                  <a:pt x="171799" y="40751"/>
                </a:lnTo>
                <a:lnTo>
                  <a:pt x="157801" y="31585"/>
                </a:lnTo>
                <a:lnTo>
                  <a:pt x="140969" y="28194"/>
                </a:lnTo>
                <a:close/>
              </a:path>
              <a:path w="390525" h="205739">
                <a:moveTo>
                  <a:pt x="234569" y="112649"/>
                </a:moveTo>
                <a:lnTo>
                  <a:pt x="223265" y="112649"/>
                </a:lnTo>
                <a:lnTo>
                  <a:pt x="215391" y="113665"/>
                </a:lnTo>
                <a:lnTo>
                  <a:pt x="209676" y="116967"/>
                </a:lnTo>
                <a:lnTo>
                  <a:pt x="246887" y="116967"/>
                </a:lnTo>
                <a:lnTo>
                  <a:pt x="241300" y="113665"/>
                </a:lnTo>
                <a:lnTo>
                  <a:pt x="234569" y="112649"/>
                </a:lnTo>
                <a:close/>
              </a:path>
              <a:path w="390525" h="205739">
                <a:moveTo>
                  <a:pt x="345058" y="0"/>
                </a:moveTo>
                <a:lnTo>
                  <a:pt x="328352" y="3250"/>
                </a:lnTo>
                <a:lnTo>
                  <a:pt x="314753" y="12192"/>
                </a:lnTo>
                <a:lnTo>
                  <a:pt x="305607" y="25610"/>
                </a:lnTo>
                <a:lnTo>
                  <a:pt x="302259" y="42291"/>
                </a:lnTo>
                <a:lnTo>
                  <a:pt x="302259" y="48768"/>
                </a:lnTo>
                <a:lnTo>
                  <a:pt x="303275" y="54102"/>
                </a:lnTo>
                <a:lnTo>
                  <a:pt x="305562" y="59563"/>
                </a:lnTo>
                <a:lnTo>
                  <a:pt x="246887" y="116967"/>
                </a:lnTo>
                <a:lnTo>
                  <a:pt x="288632" y="116967"/>
                </a:lnTo>
                <a:lnTo>
                  <a:pt x="327025" y="80137"/>
                </a:lnTo>
                <a:lnTo>
                  <a:pt x="363968" y="80137"/>
                </a:lnTo>
                <a:lnTo>
                  <a:pt x="376888" y="71850"/>
                </a:lnTo>
                <a:lnTo>
                  <a:pt x="386582" y="58416"/>
                </a:lnTo>
                <a:lnTo>
                  <a:pt x="390144" y="42291"/>
                </a:lnTo>
                <a:lnTo>
                  <a:pt x="386582" y="25610"/>
                </a:lnTo>
                <a:lnTo>
                  <a:pt x="376888" y="12192"/>
                </a:lnTo>
                <a:lnTo>
                  <a:pt x="362551" y="3250"/>
                </a:lnTo>
                <a:lnTo>
                  <a:pt x="345058" y="0"/>
                </a:lnTo>
                <a:close/>
              </a:path>
              <a:path w="390525" h="205739">
                <a:moveTo>
                  <a:pt x="159003" y="108331"/>
                </a:moveTo>
                <a:lnTo>
                  <a:pt x="122935" y="108331"/>
                </a:lnTo>
                <a:lnTo>
                  <a:pt x="128524" y="110490"/>
                </a:lnTo>
                <a:lnTo>
                  <a:pt x="135381" y="112649"/>
                </a:lnTo>
                <a:lnTo>
                  <a:pt x="146557" y="112649"/>
                </a:lnTo>
                <a:lnTo>
                  <a:pt x="153415" y="110490"/>
                </a:lnTo>
                <a:lnTo>
                  <a:pt x="159003" y="108331"/>
                </a:lnTo>
                <a:close/>
              </a:path>
              <a:path w="390525" h="205739">
                <a:moveTo>
                  <a:pt x="363968" y="80137"/>
                </a:moveTo>
                <a:lnTo>
                  <a:pt x="327025" y="80137"/>
                </a:lnTo>
                <a:lnTo>
                  <a:pt x="332613" y="82296"/>
                </a:lnTo>
                <a:lnTo>
                  <a:pt x="339344" y="84455"/>
                </a:lnTo>
                <a:lnTo>
                  <a:pt x="345058" y="84455"/>
                </a:lnTo>
                <a:lnTo>
                  <a:pt x="362551" y="81045"/>
                </a:lnTo>
                <a:lnTo>
                  <a:pt x="363968" y="801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622295" y="5575198"/>
            <a:ext cx="14141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404040"/>
                </a:solidFill>
                <a:latin typeface="宋体"/>
                <a:cs typeface="宋体"/>
              </a:rPr>
              <a:t>质量</a:t>
            </a:r>
            <a:r>
              <a:rPr dirty="0" sz="2000" spc="30">
                <a:solidFill>
                  <a:srgbClr val="404040"/>
                </a:solidFill>
                <a:latin typeface="Century Gothic"/>
                <a:cs typeface="Century Gothic"/>
              </a:rPr>
              <a:t>KPI</a:t>
            </a:r>
            <a:r>
              <a:rPr dirty="0" sz="2000">
                <a:solidFill>
                  <a:srgbClr val="404040"/>
                </a:solidFill>
                <a:latin typeface="宋体"/>
                <a:cs typeface="宋体"/>
              </a:rPr>
              <a:t>考核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91182" y="2994151"/>
            <a:ext cx="15525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404040"/>
                </a:solidFill>
                <a:latin typeface="宋体"/>
                <a:cs typeface="宋体"/>
              </a:rPr>
              <a:t>质量问题分析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82164" y="4309998"/>
            <a:ext cx="15525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404040"/>
                </a:solidFill>
                <a:latin typeface="宋体"/>
                <a:cs typeface="宋体"/>
              </a:rPr>
              <a:t>质量健康报告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87467" y="4021834"/>
            <a:ext cx="6335267" cy="2836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82896" y="4017264"/>
            <a:ext cx="6344920" cy="2840990"/>
          </a:xfrm>
          <a:custGeom>
            <a:avLst/>
            <a:gdLst/>
            <a:ahLst/>
            <a:cxnLst/>
            <a:rect l="l" t="t" r="r" b="b"/>
            <a:pathLst>
              <a:path w="6344920" h="2840990">
                <a:moveTo>
                  <a:pt x="6344411" y="2840734"/>
                </a:moveTo>
                <a:lnTo>
                  <a:pt x="6344411" y="0"/>
                </a:lnTo>
                <a:lnTo>
                  <a:pt x="0" y="0"/>
                </a:lnTo>
                <a:lnTo>
                  <a:pt x="0" y="284073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52916" y="2077211"/>
            <a:ext cx="3339083" cy="2881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48343" y="4963667"/>
            <a:ext cx="3343910" cy="0"/>
          </a:xfrm>
          <a:custGeom>
            <a:avLst/>
            <a:gdLst/>
            <a:ahLst/>
            <a:cxnLst/>
            <a:rect l="l" t="t" r="r" b="b"/>
            <a:pathLst>
              <a:path w="3343909" h="0">
                <a:moveTo>
                  <a:pt x="0" y="0"/>
                </a:moveTo>
                <a:lnTo>
                  <a:pt x="33436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48343" y="2072639"/>
            <a:ext cx="3343910" cy="2891155"/>
          </a:xfrm>
          <a:custGeom>
            <a:avLst/>
            <a:gdLst/>
            <a:ahLst/>
            <a:cxnLst/>
            <a:rect l="l" t="t" r="r" b="b"/>
            <a:pathLst>
              <a:path w="3343909" h="2891154">
                <a:moveTo>
                  <a:pt x="3343655" y="0"/>
                </a:moveTo>
                <a:lnTo>
                  <a:pt x="0" y="0"/>
                </a:lnTo>
                <a:lnTo>
                  <a:pt x="0" y="289102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30040" y="2081783"/>
            <a:ext cx="4706111" cy="18577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25467" y="2077211"/>
            <a:ext cx="4715510" cy="1866900"/>
          </a:xfrm>
          <a:custGeom>
            <a:avLst/>
            <a:gdLst/>
            <a:ahLst/>
            <a:cxnLst/>
            <a:rect l="l" t="t" r="r" b="b"/>
            <a:pathLst>
              <a:path w="4715509" h="1866900">
                <a:moveTo>
                  <a:pt x="0" y="1866900"/>
                </a:moveTo>
                <a:lnTo>
                  <a:pt x="4715255" y="1866900"/>
                </a:lnTo>
                <a:lnTo>
                  <a:pt x="4715255" y="0"/>
                </a:lnTo>
                <a:lnTo>
                  <a:pt x="0" y="0"/>
                </a:lnTo>
                <a:lnTo>
                  <a:pt x="0" y="18669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51932" y="4599430"/>
            <a:ext cx="3005328" cy="2258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51932" y="4599432"/>
            <a:ext cx="3005455" cy="2258695"/>
          </a:xfrm>
          <a:custGeom>
            <a:avLst/>
            <a:gdLst/>
            <a:ahLst/>
            <a:cxnLst/>
            <a:rect l="l" t="t" r="r" b="b"/>
            <a:pathLst>
              <a:path w="3005454" h="2258695">
                <a:moveTo>
                  <a:pt x="3005327" y="2258566"/>
                </a:moveTo>
                <a:lnTo>
                  <a:pt x="3005327" y="0"/>
                </a:lnTo>
                <a:lnTo>
                  <a:pt x="0" y="0"/>
                </a:lnTo>
                <a:lnTo>
                  <a:pt x="0" y="2258566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01027" y="1639824"/>
            <a:ext cx="626364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01028" y="1639823"/>
            <a:ext cx="626745" cy="431800"/>
          </a:xfrm>
          <a:custGeom>
            <a:avLst/>
            <a:gdLst/>
            <a:ahLst/>
            <a:cxnLst/>
            <a:rect l="l" t="t" r="r" b="b"/>
            <a:pathLst>
              <a:path w="626745" h="431800">
                <a:moveTo>
                  <a:pt x="0" y="431291"/>
                </a:moveTo>
                <a:lnTo>
                  <a:pt x="626364" y="431291"/>
                </a:lnTo>
                <a:lnTo>
                  <a:pt x="626364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82785" y="3140963"/>
            <a:ext cx="2109214" cy="181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082783" y="4959096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 h="0">
                <a:moveTo>
                  <a:pt x="0" y="0"/>
                </a:moveTo>
                <a:lnTo>
                  <a:pt x="210921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082783" y="3140964"/>
            <a:ext cx="2109470" cy="1818639"/>
          </a:xfrm>
          <a:custGeom>
            <a:avLst/>
            <a:gdLst/>
            <a:ahLst/>
            <a:cxnLst/>
            <a:rect l="l" t="t" r="r" b="b"/>
            <a:pathLst>
              <a:path w="2109470" h="1818639">
                <a:moveTo>
                  <a:pt x="2109214" y="0"/>
                </a:moveTo>
                <a:lnTo>
                  <a:pt x="0" y="0"/>
                </a:lnTo>
                <a:lnTo>
                  <a:pt x="0" y="18181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46" name="object 4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1653539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成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本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管理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4529340"/>
            <a:ext cx="6458711" cy="2235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58211" y="1447800"/>
            <a:ext cx="1810512" cy="1360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58211" y="2808732"/>
            <a:ext cx="1811020" cy="1359535"/>
          </a:xfrm>
          <a:custGeom>
            <a:avLst/>
            <a:gdLst/>
            <a:ahLst/>
            <a:cxnLst/>
            <a:rect l="l" t="t" r="r" b="b"/>
            <a:pathLst>
              <a:path w="1811020" h="1359535">
                <a:moveTo>
                  <a:pt x="1810512" y="0"/>
                </a:moveTo>
                <a:lnTo>
                  <a:pt x="715390" y="0"/>
                </a:lnTo>
                <a:lnTo>
                  <a:pt x="0" y="1359407"/>
                </a:lnTo>
                <a:lnTo>
                  <a:pt x="1095121" y="1359407"/>
                </a:lnTo>
                <a:lnTo>
                  <a:pt x="1810512" y="0"/>
                </a:lnTo>
                <a:close/>
              </a:path>
            </a:pathLst>
          </a:custGeom>
          <a:solidFill>
            <a:srgbClr val="EF942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58211" y="1447800"/>
            <a:ext cx="1811020" cy="1361440"/>
          </a:xfrm>
          <a:custGeom>
            <a:avLst/>
            <a:gdLst/>
            <a:ahLst/>
            <a:cxnLst/>
            <a:rect l="l" t="t" r="r" b="b"/>
            <a:pathLst>
              <a:path w="1811020" h="1361439">
                <a:moveTo>
                  <a:pt x="1094359" y="0"/>
                </a:moveTo>
                <a:lnTo>
                  <a:pt x="0" y="0"/>
                </a:lnTo>
                <a:lnTo>
                  <a:pt x="716152" y="1360932"/>
                </a:lnTo>
                <a:lnTo>
                  <a:pt x="1810512" y="1360932"/>
                </a:lnTo>
                <a:lnTo>
                  <a:pt x="1094359" y="0"/>
                </a:lnTo>
                <a:close/>
              </a:path>
            </a:pathLst>
          </a:custGeom>
          <a:solidFill>
            <a:srgbClr val="44536A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0295" y="1894585"/>
            <a:ext cx="466725" cy="466090"/>
          </a:xfrm>
          <a:custGeom>
            <a:avLst/>
            <a:gdLst/>
            <a:ahLst/>
            <a:cxnLst/>
            <a:rect l="l" t="t" r="r" b="b"/>
            <a:pathLst>
              <a:path w="466725" h="466089">
                <a:moveTo>
                  <a:pt x="211963" y="405129"/>
                </a:moveTo>
                <a:lnTo>
                  <a:pt x="150876" y="405129"/>
                </a:lnTo>
                <a:lnTo>
                  <a:pt x="156971" y="408939"/>
                </a:lnTo>
                <a:lnTo>
                  <a:pt x="169544" y="414019"/>
                </a:lnTo>
                <a:lnTo>
                  <a:pt x="169544" y="445769"/>
                </a:lnTo>
                <a:lnTo>
                  <a:pt x="171215" y="453389"/>
                </a:lnTo>
                <a:lnTo>
                  <a:pt x="175768" y="461010"/>
                </a:lnTo>
                <a:lnTo>
                  <a:pt x="182510" y="464819"/>
                </a:lnTo>
                <a:lnTo>
                  <a:pt x="190754" y="466089"/>
                </a:lnTo>
                <a:lnTo>
                  <a:pt x="275590" y="466089"/>
                </a:lnTo>
                <a:lnTo>
                  <a:pt x="283833" y="464819"/>
                </a:lnTo>
                <a:lnTo>
                  <a:pt x="290576" y="461010"/>
                </a:lnTo>
                <a:lnTo>
                  <a:pt x="295128" y="453389"/>
                </a:lnTo>
                <a:lnTo>
                  <a:pt x="296799" y="445769"/>
                </a:lnTo>
                <a:lnTo>
                  <a:pt x="296799" y="424179"/>
                </a:lnTo>
                <a:lnTo>
                  <a:pt x="211963" y="424179"/>
                </a:lnTo>
                <a:lnTo>
                  <a:pt x="211963" y="405129"/>
                </a:lnTo>
                <a:close/>
              </a:path>
              <a:path w="466725" h="466089">
                <a:moveTo>
                  <a:pt x="113284" y="33019"/>
                </a:moveTo>
                <a:lnTo>
                  <a:pt x="38354" y="99060"/>
                </a:lnTo>
                <a:lnTo>
                  <a:pt x="32067" y="113029"/>
                </a:lnTo>
                <a:lnTo>
                  <a:pt x="33639" y="121919"/>
                </a:lnTo>
                <a:lnTo>
                  <a:pt x="38354" y="128269"/>
                </a:lnTo>
                <a:lnTo>
                  <a:pt x="61087" y="151129"/>
                </a:lnTo>
                <a:lnTo>
                  <a:pt x="58039" y="157479"/>
                </a:lnTo>
                <a:lnTo>
                  <a:pt x="55499" y="163829"/>
                </a:lnTo>
                <a:lnTo>
                  <a:pt x="53340" y="170179"/>
                </a:lnTo>
                <a:lnTo>
                  <a:pt x="21209" y="170179"/>
                </a:lnTo>
                <a:lnTo>
                  <a:pt x="12965" y="171450"/>
                </a:lnTo>
                <a:lnTo>
                  <a:pt x="6223" y="176529"/>
                </a:lnTo>
                <a:lnTo>
                  <a:pt x="1670" y="182879"/>
                </a:lnTo>
                <a:lnTo>
                  <a:pt x="0" y="191769"/>
                </a:lnTo>
                <a:lnTo>
                  <a:pt x="0" y="275589"/>
                </a:lnTo>
                <a:lnTo>
                  <a:pt x="1670" y="284479"/>
                </a:lnTo>
                <a:lnTo>
                  <a:pt x="6223" y="290829"/>
                </a:lnTo>
                <a:lnTo>
                  <a:pt x="12965" y="295910"/>
                </a:lnTo>
                <a:lnTo>
                  <a:pt x="21209" y="297179"/>
                </a:lnTo>
                <a:lnTo>
                  <a:pt x="53340" y="297179"/>
                </a:lnTo>
                <a:lnTo>
                  <a:pt x="55499" y="303529"/>
                </a:lnTo>
                <a:lnTo>
                  <a:pt x="58039" y="309879"/>
                </a:lnTo>
                <a:lnTo>
                  <a:pt x="61087" y="316229"/>
                </a:lnTo>
                <a:lnTo>
                  <a:pt x="38354" y="337819"/>
                </a:lnTo>
                <a:lnTo>
                  <a:pt x="34290" y="342900"/>
                </a:lnTo>
                <a:lnTo>
                  <a:pt x="32131" y="347979"/>
                </a:lnTo>
                <a:lnTo>
                  <a:pt x="32131" y="359410"/>
                </a:lnTo>
                <a:lnTo>
                  <a:pt x="34290" y="364489"/>
                </a:lnTo>
                <a:lnTo>
                  <a:pt x="38354" y="368300"/>
                </a:lnTo>
                <a:lnTo>
                  <a:pt x="98298" y="427989"/>
                </a:lnTo>
                <a:lnTo>
                  <a:pt x="105302" y="433069"/>
                </a:lnTo>
                <a:lnTo>
                  <a:pt x="113284" y="434339"/>
                </a:lnTo>
                <a:lnTo>
                  <a:pt x="121265" y="433069"/>
                </a:lnTo>
                <a:lnTo>
                  <a:pt x="128269" y="427989"/>
                </a:lnTo>
                <a:lnTo>
                  <a:pt x="150876" y="405129"/>
                </a:lnTo>
                <a:lnTo>
                  <a:pt x="211963" y="405129"/>
                </a:lnTo>
                <a:lnTo>
                  <a:pt x="211963" y="397510"/>
                </a:lnTo>
                <a:lnTo>
                  <a:pt x="210786" y="391160"/>
                </a:lnTo>
                <a:lnTo>
                  <a:pt x="207502" y="384810"/>
                </a:lnTo>
                <a:lnTo>
                  <a:pt x="206246" y="383539"/>
                </a:lnTo>
                <a:lnTo>
                  <a:pt x="113284" y="383539"/>
                </a:lnTo>
                <a:lnTo>
                  <a:pt x="83312" y="353060"/>
                </a:lnTo>
                <a:lnTo>
                  <a:pt x="102108" y="335279"/>
                </a:lnTo>
                <a:lnTo>
                  <a:pt x="106195" y="328929"/>
                </a:lnTo>
                <a:lnTo>
                  <a:pt x="108140" y="322579"/>
                </a:lnTo>
                <a:lnTo>
                  <a:pt x="107894" y="314960"/>
                </a:lnTo>
                <a:lnTo>
                  <a:pt x="105410" y="308610"/>
                </a:lnTo>
                <a:lnTo>
                  <a:pt x="100409" y="299719"/>
                </a:lnTo>
                <a:lnTo>
                  <a:pt x="96075" y="290829"/>
                </a:lnTo>
                <a:lnTo>
                  <a:pt x="92408" y="280669"/>
                </a:lnTo>
                <a:lnTo>
                  <a:pt x="89408" y="270510"/>
                </a:lnTo>
                <a:lnTo>
                  <a:pt x="86550" y="264160"/>
                </a:lnTo>
                <a:lnTo>
                  <a:pt x="81883" y="259079"/>
                </a:lnTo>
                <a:lnTo>
                  <a:pt x="75834" y="256539"/>
                </a:lnTo>
                <a:lnTo>
                  <a:pt x="68834" y="255269"/>
                </a:lnTo>
                <a:lnTo>
                  <a:pt x="42418" y="255269"/>
                </a:lnTo>
                <a:lnTo>
                  <a:pt x="42418" y="212089"/>
                </a:lnTo>
                <a:lnTo>
                  <a:pt x="68834" y="212089"/>
                </a:lnTo>
                <a:lnTo>
                  <a:pt x="75834" y="210819"/>
                </a:lnTo>
                <a:lnTo>
                  <a:pt x="81883" y="208279"/>
                </a:lnTo>
                <a:lnTo>
                  <a:pt x="86550" y="203200"/>
                </a:lnTo>
                <a:lnTo>
                  <a:pt x="89408" y="196850"/>
                </a:lnTo>
                <a:lnTo>
                  <a:pt x="92408" y="186689"/>
                </a:lnTo>
                <a:lnTo>
                  <a:pt x="96075" y="176529"/>
                </a:lnTo>
                <a:lnTo>
                  <a:pt x="100409" y="167639"/>
                </a:lnTo>
                <a:lnTo>
                  <a:pt x="105410" y="158750"/>
                </a:lnTo>
                <a:lnTo>
                  <a:pt x="107894" y="151129"/>
                </a:lnTo>
                <a:lnTo>
                  <a:pt x="108140" y="144779"/>
                </a:lnTo>
                <a:lnTo>
                  <a:pt x="106195" y="138429"/>
                </a:lnTo>
                <a:lnTo>
                  <a:pt x="102108" y="132079"/>
                </a:lnTo>
                <a:lnTo>
                  <a:pt x="83312" y="113029"/>
                </a:lnTo>
                <a:lnTo>
                  <a:pt x="113284" y="83819"/>
                </a:lnTo>
                <a:lnTo>
                  <a:pt x="205827" y="83819"/>
                </a:lnTo>
                <a:lnTo>
                  <a:pt x="207502" y="82550"/>
                </a:lnTo>
                <a:lnTo>
                  <a:pt x="210786" y="76200"/>
                </a:lnTo>
                <a:lnTo>
                  <a:pt x="211963" y="68579"/>
                </a:lnTo>
                <a:lnTo>
                  <a:pt x="211963" y="60960"/>
                </a:lnTo>
                <a:lnTo>
                  <a:pt x="150876" y="60960"/>
                </a:lnTo>
                <a:lnTo>
                  <a:pt x="128269" y="39369"/>
                </a:lnTo>
                <a:lnTo>
                  <a:pt x="121265" y="34289"/>
                </a:lnTo>
                <a:lnTo>
                  <a:pt x="113284" y="33019"/>
                </a:lnTo>
                <a:close/>
              </a:path>
              <a:path w="466725" h="466089">
                <a:moveTo>
                  <a:pt x="391003" y="405129"/>
                </a:moveTo>
                <a:lnTo>
                  <a:pt x="315468" y="405129"/>
                </a:lnTo>
                <a:lnTo>
                  <a:pt x="338074" y="427989"/>
                </a:lnTo>
                <a:lnTo>
                  <a:pt x="345078" y="433069"/>
                </a:lnTo>
                <a:lnTo>
                  <a:pt x="353059" y="434339"/>
                </a:lnTo>
                <a:lnTo>
                  <a:pt x="361041" y="433069"/>
                </a:lnTo>
                <a:lnTo>
                  <a:pt x="368045" y="427989"/>
                </a:lnTo>
                <a:lnTo>
                  <a:pt x="391003" y="405129"/>
                </a:lnTo>
                <a:close/>
              </a:path>
              <a:path w="466725" h="466089">
                <a:moveTo>
                  <a:pt x="321992" y="358139"/>
                </a:moveTo>
                <a:lnTo>
                  <a:pt x="308482" y="360679"/>
                </a:lnTo>
                <a:lnTo>
                  <a:pt x="299348" y="365760"/>
                </a:lnTo>
                <a:lnTo>
                  <a:pt x="289893" y="370839"/>
                </a:lnTo>
                <a:lnTo>
                  <a:pt x="280175" y="374650"/>
                </a:lnTo>
                <a:lnTo>
                  <a:pt x="270256" y="377189"/>
                </a:lnTo>
                <a:lnTo>
                  <a:pt x="263864" y="379729"/>
                </a:lnTo>
                <a:lnTo>
                  <a:pt x="258841" y="384810"/>
                </a:lnTo>
                <a:lnTo>
                  <a:pt x="255557" y="391160"/>
                </a:lnTo>
                <a:lnTo>
                  <a:pt x="254381" y="397510"/>
                </a:lnTo>
                <a:lnTo>
                  <a:pt x="254381" y="424179"/>
                </a:lnTo>
                <a:lnTo>
                  <a:pt x="296799" y="424179"/>
                </a:lnTo>
                <a:lnTo>
                  <a:pt x="296799" y="414019"/>
                </a:lnTo>
                <a:lnTo>
                  <a:pt x="309371" y="408939"/>
                </a:lnTo>
                <a:lnTo>
                  <a:pt x="315468" y="405129"/>
                </a:lnTo>
                <a:lnTo>
                  <a:pt x="391003" y="405129"/>
                </a:lnTo>
                <a:lnTo>
                  <a:pt x="412685" y="383539"/>
                </a:lnTo>
                <a:lnTo>
                  <a:pt x="353059" y="383539"/>
                </a:lnTo>
                <a:lnTo>
                  <a:pt x="334264" y="364489"/>
                </a:lnTo>
                <a:lnTo>
                  <a:pt x="328574" y="360679"/>
                </a:lnTo>
                <a:lnTo>
                  <a:pt x="321992" y="358139"/>
                </a:lnTo>
                <a:close/>
              </a:path>
              <a:path w="466725" h="466089">
                <a:moveTo>
                  <a:pt x="144351" y="358139"/>
                </a:moveTo>
                <a:lnTo>
                  <a:pt x="137769" y="360679"/>
                </a:lnTo>
                <a:lnTo>
                  <a:pt x="132080" y="364489"/>
                </a:lnTo>
                <a:lnTo>
                  <a:pt x="113284" y="383539"/>
                </a:lnTo>
                <a:lnTo>
                  <a:pt x="206246" y="383539"/>
                </a:lnTo>
                <a:lnTo>
                  <a:pt x="202479" y="379729"/>
                </a:lnTo>
                <a:lnTo>
                  <a:pt x="196088" y="377189"/>
                </a:lnTo>
                <a:lnTo>
                  <a:pt x="186168" y="374650"/>
                </a:lnTo>
                <a:lnTo>
                  <a:pt x="176450" y="370839"/>
                </a:lnTo>
                <a:lnTo>
                  <a:pt x="166995" y="365760"/>
                </a:lnTo>
                <a:lnTo>
                  <a:pt x="157861" y="360679"/>
                </a:lnTo>
                <a:lnTo>
                  <a:pt x="144351" y="358139"/>
                </a:lnTo>
                <a:close/>
              </a:path>
              <a:path w="466725" h="466089">
                <a:moveTo>
                  <a:pt x="412685" y="83819"/>
                </a:moveTo>
                <a:lnTo>
                  <a:pt x="353059" y="83819"/>
                </a:lnTo>
                <a:lnTo>
                  <a:pt x="383031" y="113029"/>
                </a:lnTo>
                <a:lnTo>
                  <a:pt x="364236" y="132079"/>
                </a:lnTo>
                <a:lnTo>
                  <a:pt x="360148" y="138429"/>
                </a:lnTo>
                <a:lnTo>
                  <a:pt x="358203" y="144779"/>
                </a:lnTo>
                <a:lnTo>
                  <a:pt x="358449" y="151129"/>
                </a:lnTo>
                <a:lnTo>
                  <a:pt x="360933" y="158750"/>
                </a:lnTo>
                <a:lnTo>
                  <a:pt x="365934" y="167639"/>
                </a:lnTo>
                <a:lnTo>
                  <a:pt x="370268" y="176529"/>
                </a:lnTo>
                <a:lnTo>
                  <a:pt x="373935" y="186689"/>
                </a:lnTo>
                <a:lnTo>
                  <a:pt x="376936" y="196850"/>
                </a:lnTo>
                <a:lnTo>
                  <a:pt x="379793" y="203200"/>
                </a:lnTo>
                <a:lnTo>
                  <a:pt x="384460" y="208279"/>
                </a:lnTo>
                <a:lnTo>
                  <a:pt x="390509" y="210819"/>
                </a:lnTo>
                <a:lnTo>
                  <a:pt x="397509" y="212089"/>
                </a:lnTo>
                <a:lnTo>
                  <a:pt x="423926" y="212089"/>
                </a:lnTo>
                <a:lnTo>
                  <a:pt x="423926" y="255269"/>
                </a:lnTo>
                <a:lnTo>
                  <a:pt x="397509" y="255269"/>
                </a:lnTo>
                <a:lnTo>
                  <a:pt x="390509" y="256539"/>
                </a:lnTo>
                <a:lnTo>
                  <a:pt x="384460" y="259079"/>
                </a:lnTo>
                <a:lnTo>
                  <a:pt x="379793" y="264160"/>
                </a:lnTo>
                <a:lnTo>
                  <a:pt x="376936" y="270510"/>
                </a:lnTo>
                <a:lnTo>
                  <a:pt x="373935" y="280669"/>
                </a:lnTo>
                <a:lnTo>
                  <a:pt x="370268" y="290829"/>
                </a:lnTo>
                <a:lnTo>
                  <a:pt x="365934" y="299719"/>
                </a:lnTo>
                <a:lnTo>
                  <a:pt x="360933" y="308610"/>
                </a:lnTo>
                <a:lnTo>
                  <a:pt x="358449" y="314960"/>
                </a:lnTo>
                <a:lnTo>
                  <a:pt x="358203" y="322579"/>
                </a:lnTo>
                <a:lnTo>
                  <a:pt x="360148" y="328929"/>
                </a:lnTo>
                <a:lnTo>
                  <a:pt x="364236" y="335279"/>
                </a:lnTo>
                <a:lnTo>
                  <a:pt x="383031" y="353060"/>
                </a:lnTo>
                <a:lnTo>
                  <a:pt x="353059" y="383539"/>
                </a:lnTo>
                <a:lnTo>
                  <a:pt x="412685" y="383539"/>
                </a:lnTo>
                <a:lnTo>
                  <a:pt x="427990" y="368300"/>
                </a:lnTo>
                <a:lnTo>
                  <a:pt x="432704" y="361950"/>
                </a:lnTo>
                <a:lnTo>
                  <a:pt x="434276" y="353060"/>
                </a:lnTo>
                <a:lnTo>
                  <a:pt x="432704" y="345439"/>
                </a:lnTo>
                <a:lnTo>
                  <a:pt x="427990" y="337819"/>
                </a:lnTo>
                <a:lnTo>
                  <a:pt x="405256" y="316229"/>
                </a:lnTo>
                <a:lnTo>
                  <a:pt x="408305" y="309879"/>
                </a:lnTo>
                <a:lnTo>
                  <a:pt x="410844" y="303529"/>
                </a:lnTo>
                <a:lnTo>
                  <a:pt x="413131" y="297179"/>
                </a:lnTo>
                <a:lnTo>
                  <a:pt x="445134" y="297179"/>
                </a:lnTo>
                <a:lnTo>
                  <a:pt x="453378" y="295910"/>
                </a:lnTo>
                <a:lnTo>
                  <a:pt x="460121" y="290829"/>
                </a:lnTo>
                <a:lnTo>
                  <a:pt x="464673" y="284479"/>
                </a:lnTo>
                <a:lnTo>
                  <a:pt x="466344" y="275589"/>
                </a:lnTo>
                <a:lnTo>
                  <a:pt x="466344" y="191769"/>
                </a:lnTo>
                <a:lnTo>
                  <a:pt x="464673" y="182879"/>
                </a:lnTo>
                <a:lnTo>
                  <a:pt x="460120" y="176529"/>
                </a:lnTo>
                <a:lnTo>
                  <a:pt x="453378" y="171450"/>
                </a:lnTo>
                <a:lnTo>
                  <a:pt x="445134" y="170179"/>
                </a:lnTo>
                <a:lnTo>
                  <a:pt x="413004" y="170179"/>
                </a:lnTo>
                <a:lnTo>
                  <a:pt x="410844" y="163829"/>
                </a:lnTo>
                <a:lnTo>
                  <a:pt x="408305" y="157479"/>
                </a:lnTo>
                <a:lnTo>
                  <a:pt x="405256" y="151129"/>
                </a:lnTo>
                <a:lnTo>
                  <a:pt x="427990" y="128269"/>
                </a:lnTo>
                <a:lnTo>
                  <a:pt x="432704" y="121919"/>
                </a:lnTo>
                <a:lnTo>
                  <a:pt x="434276" y="114300"/>
                </a:lnTo>
                <a:lnTo>
                  <a:pt x="432704" y="105410"/>
                </a:lnTo>
                <a:lnTo>
                  <a:pt x="427990" y="99060"/>
                </a:lnTo>
                <a:lnTo>
                  <a:pt x="412685" y="83819"/>
                </a:lnTo>
                <a:close/>
              </a:path>
              <a:path w="466725" h="466089">
                <a:moveTo>
                  <a:pt x="186499" y="217169"/>
                </a:moveTo>
                <a:lnTo>
                  <a:pt x="178562" y="218439"/>
                </a:lnTo>
                <a:lnTo>
                  <a:pt x="171577" y="223519"/>
                </a:lnTo>
                <a:lnTo>
                  <a:pt x="166862" y="229869"/>
                </a:lnTo>
                <a:lnTo>
                  <a:pt x="165290" y="237489"/>
                </a:lnTo>
                <a:lnTo>
                  <a:pt x="166862" y="245110"/>
                </a:lnTo>
                <a:lnTo>
                  <a:pt x="171577" y="252729"/>
                </a:lnTo>
                <a:lnTo>
                  <a:pt x="203962" y="285750"/>
                </a:lnTo>
                <a:lnTo>
                  <a:pt x="209295" y="287019"/>
                </a:lnTo>
                <a:lnTo>
                  <a:pt x="220218" y="287019"/>
                </a:lnTo>
                <a:lnTo>
                  <a:pt x="225679" y="285750"/>
                </a:lnTo>
                <a:lnTo>
                  <a:pt x="229743" y="280669"/>
                </a:lnTo>
                <a:lnTo>
                  <a:pt x="274281" y="236219"/>
                </a:lnTo>
                <a:lnTo>
                  <a:pt x="214756" y="236219"/>
                </a:lnTo>
                <a:lnTo>
                  <a:pt x="201421" y="223519"/>
                </a:lnTo>
                <a:lnTo>
                  <a:pt x="194437" y="218439"/>
                </a:lnTo>
                <a:lnTo>
                  <a:pt x="186499" y="217169"/>
                </a:lnTo>
                <a:close/>
              </a:path>
              <a:path w="466725" h="466089">
                <a:moveTo>
                  <a:pt x="283844" y="181610"/>
                </a:moveTo>
                <a:lnTo>
                  <a:pt x="272923" y="181610"/>
                </a:lnTo>
                <a:lnTo>
                  <a:pt x="267462" y="182879"/>
                </a:lnTo>
                <a:lnTo>
                  <a:pt x="214756" y="236219"/>
                </a:lnTo>
                <a:lnTo>
                  <a:pt x="274281" y="236219"/>
                </a:lnTo>
                <a:lnTo>
                  <a:pt x="293369" y="217169"/>
                </a:lnTo>
                <a:lnTo>
                  <a:pt x="298013" y="210819"/>
                </a:lnTo>
                <a:lnTo>
                  <a:pt x="299561" y="201929"/>
                </a:lnTo>
                <a:lnTo>
                  <a:pt x="298013" y="194310"/>
                </a:lnTo>
                <a:lnTo>
                  <a:pt x="293369" y="187960"/>
                </a:lnTo>
                <a:lnTo>
                  <a:pt x="289179" y="182879"/>
                </a:lnTo>
                <a:lnTo>
                  <a:pt x="283844" y="181610"/>
                </a:lnTo>
                <a:close/>
              </a:path>
              <a:path w="466725" h="466089">
                <a:moveTo>
                  <a:pt x="205827" y="83819"/>
                </a:moveTo>
                <a:lnTo>
                  <a:pt x="113284" y="83819"/>
                </a:lnTo>
                <a:lnTo>
                  <a:pt x="132080" y="102869"/>
                </a:lnTo>
                <a:lnTo>
                  <a:pt x="137769" y="106679"/>
                </a:lnTo>
                <a:lnTo>
                  <a:pt x="144351" y="107950"/>
                </a:lnTo>
                <a:lnTo>
                  <a:pt x="151243" y="107950"/>
                </a:lnTo>
                <a:lnTo>
                  <a:pt x="157861" y="105410"/>
                </a:lnTo>
                <a:lnTo>
                  <a:pt x="166995" y="100329"/>
                </a:lnTo>
                <a:lnTo>
                  <a:pt x="176450" y="96519"/>
                </a:lnTo>
                <a:lnTo>
                  <a:pt x="186168" y="92710"/>
                </a:lnTo>
                <a:lnTo>
                  <a:pt x="196088" y="90169"/>
                </a:lnTo>
                <a:lnTo>
                  <a:pt x="202479" y="86360"/>
                </a:lnTo>
                <a:lnTo>
                  <a:pt x="205827" y="83819"/>
                </a:lnTo>
                <a:close/>
              </a:path>
              <a:path w="466725" h="466089">
                <a:moveTo>
                  <a:pt x="296799" y="43179"/>
                </a:moveTo>
                <a:lnTo>
                  <a:pt x="254381" y="43179"/>
                </a:lnTo>
                <a:lnTo>
                  <a:pt x="254381" y="68579"/>
                </a:lnTo>
                <a:lnTo>
                  <a:pt x="280175" y="92710"/>
                </a:lnTo>
                <a:lnTo>
                  <a:pt x="289893" y="96519"/>
                </a:lnTo>
                <a:lnTo>
                  <a:pt x="299348" y="100329"/>
                </a:lnTo>
                <a:lnTo>
                  <a:pt x="308482" y="105410"/>
                </a:lnTo>
                <a:lnTo>
                  <a:pt x="315100" y="107950"/>
                </a:lnTo>
                <a:lnTo>
                  <a:pt x="321992" y="107950"/>
                </a:lnTo>
                <a:lnTo>
                  <a:pt x="328574" y="106679"/>
                </a:lnTo>
                <a:lnTo>
                  <a:pt x="334264" y="102869"/>
                </a:lnTo>
                <a:lnTo>
                  <a:pt x="353059" y="83819"/>
                </a:lnTo>
                <a:lnTo>
                  <a:pt x="412685" y="83819"/>
                </a:lnTo>
                <a:lnTo>
                  <a:pt x="389727" y="60960"/>
                </a:lnTo>
                <a:lnTo>
                  <a:pt x="315468" y="60960"/>
                </a:lnTo>
                <a:lnTo>
                  <a:pt x="303149" y="55879"/>
                </a:lnTo>
                <a:lnTo>
                  <a:pt x="296799" y="53339"/>
                </a:lnTo>
                <a:lnTo>
                  <a:pt x="296799" y="43179"/>
                </a:lnTo>
                <a:close/>
              </a:path>
              <a:path w="466725" h="466089">
                <a:moveTo>
                  <a:pt x="275590" y="0"/>
                </a:moveTo>
                <a:lnTo>
                  <a:pt x="190754" y="0"/>
                </a:lnTo>
                <a:lnTo>
                  <a:pt x="182510" y="2539"/>
                </a:lnTo>
                <a:lnTo>
                  <a:pt x="175767" y="6350"/>
                </a:lnTo>
                <a:lnTo>
                  <a:pt x="171215" y="13969"/>
                </a:lnTo>
                <a:lnTo>
                  <a:pt x="169544" y="21589"/>
                </a:lnTo>
                <a:lnTo>
                  <a:pt x="169544" y="53339"/>
                </a:lnTo>
                <a:lnTo>
                  <a:pt x="163194" y="55879"/>
                </a:lnTo>
                <a:lnTo>
                  <a:pt x="150876" y="60960"/>
                </a:lnTo>
                <a:lnTo>
                  <a:pt x="211963" y="60960"/>
                </a:lnTo>
                <a:lnTo>
                  <a:pt x="211963" y="43179"/>
                </a:lnTo>
                <a:lnTo>
                  <a:pt x="296799" y="43179"/>
                </a:lnTo>
                <a:lnTo>
                  <a:pt x="296799" y="21589"/>
                </a:lnTo>
                <a:lnTo>
                  <a:pt x="295128" y="13969"/>
                </a:lnTo>
                <a:lnTo>
                  <a:pt x="290576" y="6350"/>
                </a:lnTo>
                <a:lnTo>
                  <a:pt x="283833" y="2539"/>
                </a:lnTo>
                <a:lnTo>
                  <a:pt x="275590" y="0"/>
                </a:lnTo>
                <a:close/>
              </a:path>
              <a:path w="466725" h="466089">
                <a:moveTo>
                  <a:pt x="358648" y="33019"/>
                </a:moveTo>
                <a:lnTo>
                  <a:pt x="347471" y="33019"/>
                </a:lnTo>
                <a:lnTo>
                  <a:pt x="342011" y="34289"/>
                </a:lnTo>
                <a:lnTo>
                  <a:pt x="338074" y="39369"/>
                </a:lnTo>
                <a:lnTo>
                  <a:pt x="315468" y="60960"/>
                </a:lnTo>
                <a:lnTo>
                  <a:pt x="389727" y="60960"/>
                </a:lnTo>
                <a:lnTo>
                  <a:pt x="368045" y="39369"/>
                </a:lnTo>
                <a:lnTo>
                  <a:pt x="364108" y="34289"/>
                </a:lnTo>
                <a:lnTo>
                  <a:pt x="358648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17647" y="3138042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成本 估算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98135" y="1447800"/>
            <a:ext cx="1808988" cy="1360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98135" y="2808732"/>
            <a:ext cx="1809114" cy="1359535"/>
          </a:xfrm>
          <a:custGeom>
            <a:avLst/>
            <a:gdLst/>
            <a:ahLst/>
            <a:cxnLst/>
            <a:rect l="l" t="t" r="r" b="b"/>
            <a:pathLst>
              <a:path w="1809115" h="1359535">
                <a:moveTo>
                  <a:pt x="1808988" y="0"/>
                </a:moveTo>
                <a:lnTo>
                  <a:pt x="715390" y="0"/>
                </a:lnTo>
                <a:lnTo>
                  <a:pt x="0" y="1359407"/>
                </a:lnTo>
                <a:lnTo>
                  <a:pt x="1093597" y="1359407"/>
                </a:lnTo>
                <a:lnTo>
                  <a:pt x="1808988" y="0"/>
                </a:lnTo>
                <a:close/>
              </a:path>
            </a:pathLst>
          </a:custGeom>
          <a:solidFill>
            <a:srgbClr val="7E7E7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98135" y="1447800"/>
            <a:ext cx="1809114" cy="1361440"/>
          </a:xfrm>
          <a:custGeom>
            <a:avLst/>
            <a:gdLst/>
            <a:ahLst/>
            <a:cxnLst/>
            <a:rect l="l" t="t" r="r" b="b"/>
            <a:pathLst>
              <a:path w="1809115" h="1361439">
                <a:moveTo>
                  <a:pt x="1092835" y="0"/>
                </a:moveTo>
                <a:lnTo>
                  <a:pt x="0" y="0"/>
                </a:lnTo>
                <a:lnTo>
                  <a:pt x="716152" y="1360932"/>
                </a:lnTo>
                <a:lnTo>
                  <a:pt x="1808988" y="1360932"/>
                </a:lnTo>
                <a:lnTo>
                  <a:pt x="1092835" y="0"/>
                </a:lnTo>
                <a:close/>
              </a:path>
            </a:pathLst>
          </a:custGeom>
          <a:solidFill>
            <a:srgbClr val="44536A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8696" y="1894585"/>
            <a:ext cx="466725" cy="466090"/>
          </a:xfrm>
          <a:custGeom>
            <a:avLst/>
            <a:gdLst/>
            <a:ahLst/>
            <a:cxnLst/>
            <a:rect l="l" t="t" r="r" b="b"/>
            <a:pathLst>
              <a:path w="466725" h="466089">
                <a:moveTo>
                  <a:pt x="211962" y="405129"/>
                </a:moveTo>
                <a:lnTo>
                  <a:pt x="150875" y="405129"/>
                </a:lnTo>
                <a:lnTo>
                  <a:pt x="156971" y="408939"/>
                </a:lnTo>
                <a:lnTo>
                  <a:pt x="169544" y="414019"/>
                </a:lnTo>
                <a:lnTo>
                  <a:pt x="169544" y="445769"/>
                </a:lnTo>
                <a:lnTo>
                  <a:pt x="171215" y="453389"/>
                </a:lnTo>
                <a:lnTo>
                  <a:pt x="175767" y="461010"/>
                </a:lnTo>
                <a:lnTo>
                  <a:pt x="182510" y="464819"/>
                </a:lnTo>
                <a:lnTo>
                  <a:pt x="190753" y="466089"/>
                </a:lnTo>
                <a:lnTo>
                  <a:pt x="275589" y="466089"/>
                </a:lnTo>
                <a:lnTo>
                  <a:pt x="283833" y="464819"/>
                </a:lnTo>
                <a:lnTo>
                  <a:pt x="290576" y="461010"/>
                </a:lnTo>
                <a:lnTo>
                  <a:pt x="295128" y="453389"/>
                </a:lnTo>
                <a:lnTo>
                  <a:pt x="296799" y="445769"/>
                </a:lnTo>
                <a:lnTo>
                  <a:pt x="296799" y="424179"/>
                </a:lnTo>
                <a:lnTo>
                  <a:pt x="211962" y="424179"/>
                </a:lnTo>
                <a:lnTo>
                  <a:pt x="211962" y="405129"/>
                </a:lnTo>
                <a:close/>
              </a:path>
              <a:path w="466725" h="466089">
                <a:moveTo>
                  <a:pt x="113284" y="33019"/>
                </a:moveTo>
                <a:lnTo>
                  <a:pt x="38353" y="99060"/>
                </a:lnTo>
                <a:lnTo>
                  <a:pt x="32067" y="113029"/>
                </a:lnTo>
                <a:lnTo>
                  <a:pt x="33639" y="121919"/>
                </a:lnTo>
                <a:lnTo>
                  <a:pt x="38353" y="128269"/>
                </a:lnTo>
                <a:lnTo>
                  <a:pt x="61087" y="151129"/>
                </a:lnTo>
                <a:lnTo>
                  <a:pt x="58038" y="157479"/>
                </a:lnTo>
                <a:lnTo>
                  <a:pt x="55499" y="163829"/>
                </a:lnTo>
                <a:lnTo>
                  <a:pt x="53339" y="170179"/>
                </a:lnTo>
                <a:lnTo>
                  <a:pt x="21208" y="170179"/>
                </a:lnTo>
                <a:lnTo>
                  <a:pt x="12965" y="171450"/>
                </a:lnTo>
                <a:lnTo>
                  <a:pt x="6222" y="176529"/>
                </a:lnTo>
                <a:lnTo>
                  <a:pt x="1670" y="182879"/>
                </a:lnTo>
                <a:lnTo>
                  <a:pt x="0" y="191769"/>
                </a:lnTo>
                <a:lnTo>
                  <a:pt x="0" y="275589"/>
                </a:lnTo>
                <a:lnTo>
                  <a:pt x="1670" y="284479"/>
                </a:lnTo>
                <a:lnTo>
                  <a:pt x="6223" y="290829"/>
                </a:lnTo>
                <a:lnTo>
                  <a:pt x="12965" y="295910"/>
                </a:lnTo>
                <a:lnTo>
                  <a:pt x="21208" y="297179"/>
                </a:lnTo>
                <a:lnTo>
                  <a:pt x="53339" y="297179"/>
                </a:lnTo>
                <a:lnTo>
                  <a:pt x="55499" y="303529"/>
                </a:lnTo>
                <a:lnTo>
                  <a:pt x="58038" y="309879"/>
                </a:lnTo>
                <a:lnTo>
                  <a:pt x="61087" y="316229"/>
                </a:lnTo>
                <a:lnTo>
                  <a:pt x="38353" y="337819"/>
                </a:lnTo>
                <a:lnTo>
                  <a:pt x="34289" y="342900"/>
                </a:lnTo>
                <a:lnTo>
                  <a:pt x="32130" y="347979"/>
                </a:lnTo>
                <a:lnTo>
                  <a:pt x="32130" y="359410"/>
                </a:lnTo>
                <a:lnTo>
                  <a:pt x="34289" y="364489"/>
                </a:lnTo>
                <a:lnTo>
                  <a:pt x="38353" y="368300"/>
                </a:lnTo>
                <a:lnTo>
                  <a:pt x="98298" y="427989"/>
                </a:lnTo>
                <a:lnTo>
                  <a:pt x="105302" y="433069"/>
                </a:lnTo>
                <a:lnTo>
                  <a:pt x="113283" y="434339"/>
                </a:lnTo>
                <a:lnTo>
                  <a:pt x="121265" y="433069"/>
                </a:lnTo>
                <a:lnTo>
                  <a:pt x="128269" y="427989"/>
                </a:lnTo>
                <a:lnTo>
                  <a:pt x="150875" y="405129"/>
                </a:lnTo>
                <a:lnTo>
                  <a:pt x="211962" y="405129"/>
                </a:lnTo>
                <a:lnTo>
                  <a:pt x="211962" y="397510"/>
                </a:lnTo>
                <a:lnTo>
                  <a:pt x="210786" y="391160"/>
                </a:lnTo>
                <a:lnTo>
                  <a:pt x="207502" y="384810"/>
                </a:lnTo>
                <a:lnTo>
                  <a:pt x="206246" y="383539"/>
                </a:lnTo>
                <a:lnTo>
                  <a:pt x="113283" y="383539"/>
                </a:lnTo>
                <a:lnTo>
                  <a:pt x="83312" y="353060"/>
                </a:lnTo>
                <a:lnTo>
                  <a:pt x="102107" y="335279"/>
                </a:lnTo>
                <a:lnTo>
                  <a:pt x="106195" y="328929"/>
                </a:lnTo>
                <a:lnTo>
                  <a:pt x="108140" y="322579"/>
                </a:lnTo>
                <a:lnTo>
                  <a:pt x="107894" y="314960"/>
                </a:lnTo>
                <a:lnTo>
                  <a:pt x="105409" y="308610"/>
                </a:lnTo>
                <a:lnTo>
                  <a:pt x="100409" y="299719"/>
                </a:lnTo>
                <a:lnTo>
                  <a:pt x="96075" y="290829"/>
                </a:lnTo>
                <a:lnTo>
                  <a:pt x="92408" y="280669"/>
                </a:lnTo>
                <a:lnTo>
                  <a:pt x="89407" y="270510"/>
                </a:lnTo>
                <a:lnTo>
                  <a:pt x="86550" y="264160"/>
                </a:lnTo>
                <a:lnTo>
                  <a:pt x="81883" y="259079"/>
                </a:lnTo>
                <a:lnTo>
                  <a:pt x="75834" y="256539"/>
                </a:lnTo>
                <a:lnTo>
                  <a:pt x="68833" y="255269"/>
                </a:lnTo>
                <a:lnTo>
                  <a:pt x="42417" y="255269"/>
                </a:lnTo>
                <a:lnTo>
                  <a:pt x="42417" y="212089"/>
                </a:lnTo>
                <a:lnTo>
                  <a:pt x="68833" y="212089"/>
                </a:lnTo>
                <a:lnTo>
                  <a:pt x="75834" y="210819"/>
                </a:lnTo>
                <a:lnTo>
                  <a:pt x="81883" y="208279"/>
                </a:lnTo>
                <a:lnTo>
                  <a:pt x="86550" y="203200"/>
                </a:lnTo>
                <a:lnTo>
                  <a:pt x="89407" y="196850"/>
                </a:lnTo>
                <a:lnTo>
                  <a:pt x="92408" y="186689"/>
                </a:lnTo>
                <a:lnTo>
                  <a:pt x="96075" y="176529"/>
                </a:lnTo>
                <a:lnTo>
                  <a:pt x="100409" y="167639"/>
                </a:lnTo>
                <a:lnTo>
                  <a:pt x="105409" y="158750"/>
                </a:lnTo>
                <a:lnTo>
                  <a:pt x="107894" y="151129"/>
                </a:lnTo>
                <a:lnTo>
                  <a:pt x="108140" y="144779"/>
                </a:lnTo>
                <a:lnTo>
                  <a:pt x="106195" y="138429"/>
                </a:lnTo>
                <a:lnTo>
                  <a:pt x="102107" y="132079"/>
                </a:lnTo>
                <a:lnTo>
                  <a:pt x="83312" y="113029"/>
                </a:lnTo>
                <a:lnTo>
                  <a:pt x="113283" y="83819"/>
                </a:lnTo>
                <a:lnTo>
                  <a:pt x="205827" y="83819"/>
                </a:lnTo>
                <a:lnTo>
                  <a:pt x="207502" y="82550"/>
                </a:lnTo>
                <a:lnTo>
                  <a:pt x="210786" y="76200"/>
                </a:lnTo>
                <a:lnTo>
                  <a:pt x="211962" y="68579"/>
                </a:lnTo>
                <a:lnTo>
                  <a:pt x="211962" y="60960"/>
                </a:lnTo>
                <a:lnTo>
                  <a:pt x="150875" y="60960"/>
                </a:lnTo>
                <a:lnTo>
                  <a:pt x="128269" y="39369"/>
                </a:lnTo>
                <a:lnTo>
                  <a:pt x="121265" y="34289"/>
                </a:lnTo>
                <a:lnTo>
                  <a:pt x="113284" y="33019"/>
                </a:lnTo>
                <a:close/>
              </a:path>
              <a:path w="466725" h="466089">
                <a:moveTo>
                  <a:pt x="391003" y="405129"/>
                </a:moveTo>
                <a:lnTo>
                  <a:pt x="315467" y="405129"/>
                </a:lnTo>
                <a:lnTo>
                  <a:pt x="338074" y="427989"/>
                </a:lnTo>
                <a:lnTo>
                  <a:pt x="345078" y="433069"/>
                </a:lnTo>
                <a:lnTo>
                  <a:pt x="353059" y="434339"/>
                </a:lnTo>
                <a:lnTo>
                  <a:pt x="361041" y="433069"/>
                </a:lnTo>
                <a:lnTo>
                  <a:pt x="368045" y="427989"/>
                </a:lnTo>
                <a:lnTo>
                  <a:pt x="391003" y="405129"/>
                </a:lnTo>
                <a:close/>
              </a:path>
              <a:path w="466725" h="466089">
                <a:moveTo>
                  <a:pt x="321992" y="358139"/>
                </a:moveTo>
                <a:lnTo>
                  <a:pt x="308482" y="360679"/>
                </a:lnTo>
                <a:lnTo>
                  <a:pt x="299348" y="365760"/>
                </a:lnTo>
                <a:lnTo>
                  <a:pt x="289893" y="370839"/>
                </a:lnTo>
                <a:lnTo>
                  <a:pt x="280175" y="374650"/>
                </a:lnTo>
                <a:lnTo>
                  <a:pt x="270255" y="377189"/>
                </a:lnTo>
                <a:lnTo>
                  <a:pt x="263864" y="379729"/>
                </a:lnTo>
                <a:lnTo>
                  <a:pt x="258841" y="384810"/>
                </a:lnTo>
                <a:lnTo>
                  <a:pt x="255557" y="391160"/>
                </a:lnTo>
                <a:lnTo>
                  <a:pt x="254380" y="397510"/>
                </a:lnTo>
                <a:lnTo>
                  <a:pt x="254380" y="424179"/>
                </a:lnTo>
                <a:lnTo>
                  <a:pt x="296799" y="424179"/>
                </a:lnTo>
                <a:lnTo>
                  <a:pt x="296799" y="414019"/>
                </a:lnTo>
                <a:lnTo>
                  <a:pt x="309371" y="408939"/>
                </a:lnTo>
                <a:lnTo>
                  <a:pt x="315467" y="405129"/>
                </a:lnTo>
                <a:lnTo>
                  <a:pt x="391003" y="405129"/>
                </a:lnTo>
                <a:lnTo>
                  <a:pt x="412685" y="383539"/>
                </a:lnTo>
                <a:lnTo>
                  <a:pt x="353059" y="383539"/>
                </a:lnTo>
                <a:lnTo>
                  <a:pt x="334263" y="364489"/>
                </a:lnTo>
                <a:lnTo>
                  <a:pt x="328574" y="360679"/>
                </a:lnTo>
                <a:lnTo>
                  <a:pt x="321992" y="358139"/>
                </a:lnTo>
                <a:close/>
              </a:path>
              <a:path w="466725" h="466089">
                <a:moveTo>
                  <a:pt x="144351" y="358139"/>
                </a:moveTo>
                <a:lnTo>
                  <a:pt x="137769" y="360679"/>
                </a:lnTo>
                <a:lnTo>
                  <a:pt x="132079" y="364489"/>
                </a:lnTo>
                <a:lnTo>
                  <a:pt x="113283" y="383539"/>
                </a:lnTo>
                <a:lnTo>
                  <a:pt x="206246" y="383539"/>
                </a:lnTo>
                <a:lnTo>
                  <a:pt x="202479" y="379729"/>
                </a:lnTo>
                <a:lnTo>
                  <a:pt x="196087" y="377189"/>
                </a:lnTo>
                <a:lnTo>
                  <a:pt x="186168" y="374650"/>
                </a:lnTo>
                <a:lnTo>
                  <a:pt x="176450" y="370839"/>
                </a:lnTo>
                <a:lnTo>
                  <a:pt x="166995" y="365760"/>
                </a:lnTo>
                <a:lnTo>
                  <a:pt x="157861" y="360679"/>
                </a:lnTo>
                <a:lnTo>
                  <a:pt x="144351" y="358139"/>
                </a:lnTo>
                <a:close/>
              </a:path>
              <a:path w="466725" h="466089">
                <a:moveTo>
                  <a:pt x="412685" y="83819"/>
                </a:moveTo>
                <a:lnTo>
                  <a:pt x="353059" y="83819"/>
                </a:lnTo>
                <a:lnTo>
                  <a:pt x="383031" y="113029"/>
                </a:lnTo>
                <a:lnTo>
                  <a:pt x="364236" y="132079"/>
                </a:lnTo>
                <a:lnTo>
                  <a:pt x="360148" y="138429"/>
                </a:lnTo>
                <a:lnTo>
                  <a:pt x="358203" y="144779"/>
                </a:lnTo>
                <a:lnTo>
                  <a:pt x="358449" y="151129"/>
                </a:lnTo>
                <a:lnTo>
                  <a:pt x="360933" y="158750"/>
                </a:lnTo>
                <a:lnTo>
                  <a:pt x="365934" y="167639"/>
                </a:lnTo>
                <a:lnTo>
                  <a:pt x="370268" y="176529"/>
                </a:lnTo>
                <a:lnTo>
                  <a:pt x="373935" y="186689"/>
                </a:lnTo>
                <a:lnTo>
                  <a:pt x="376936" y="196850"/>
                </a:lnTo>
                <a:lnTo>
                  <a:pt x="379793" y="203200"/>
                </a:lnTo>
                <a:lnTo>
                  <a:pt x="384460" y="208279"/>
                </a:lnTo>
                <a:lnTo>
                  <a:pt x="390509" y="210819"/>
                </a:lnTo>
                <a:lnTo>
                  <a:pt x="397509" y="212089"/>
                </a:lnTo>
                <a:lnTo>
                  <a:pt x="423925" y="212089"/>
                </a:lnTo>
                <a:lnTo>
                  <a:pt x="423925" y="255269"/>
                </a:lnTo>
                <a:lnTo>
                  <a:pt x="397509" y="255269"/>
                </a:lnTo>
                <a:lnTo>
                  <a:pt x="390509" y="256539"/>
                </a:lnTo>
                <a:lnTo>
                  <a:pt x="384460" y="259079"/>
                </a:lnTo>
                <a:lnTo>
                  <a:pt x="379793" y="264160"/>
                </a:lnTo>
                <a:lnTo>
                  <a:pt x="376936" y="270510"/>
                </a:lnTo>
                <a:lnTo>
                  <a:pt x="373935" y="280669"/>
                </a:lnTo>
                <a:lnTo>
                  <a:pt x="370268" y="290829"/>
                </a:lnTo>
                <a:lnTo>
                  <a:pt x="365934" y="299719"/>
                </a:lnTo>
                <a:lnTo>
                  <a:pt x="360933" y="308610"/>
                </a:lnTo>
                <a:lnTo>
                  <a:pt x="358449" y="314960"/>
                </a:lnTo>
                <a:lnTo>
                  <a:pt x="358203" y="322579"/>
                </a:lnTo>
                <a:lnTo>
                  <a:pt x="360148" y="328929"/>
                </a:lnTo>
                <a:lnTo>
                  <a:pt x="364236" y="335279"/>
                </a:lnTo>
                <a:lnTo>
                  <a:pt x="383031" y="353060"/>
                </a:lnTo>
                <a:lnTo>
                  <a:pt x="353059" y="383539"/>
                </a:lnTo>
                <a:lnTo>
                  <a:pt x="412685" y="383539"/>
                </a:lnTo>
                <a:lnTo>
                  <a:pt x="427989" y="368300"/>
                </a:lnTo>
                <a:lnTo>
                  <a:pt x="432704" y="361950"/>
                </a:lnTo>
                <a:lnTo>
                  <a:pt x="434276" y="353060"/>
                </a:lnTo>
                <a:lnTo>
                  <a:pt x="432704" y="345439"/>
                </a:lnTo>
                <a:lnTo>
                  <a:pt x="427989" y="337819"/>
                </a:lnTo>
                <a:lnTo>
                  <a:pt x="405256" y="316229"/>
                </a:lnTo>
                <a:lnTo>
                  <a:pt x="408304" y="309879"/>
                </a:lnTo>
                <a:lnTo>
                  <a:pt x="410844" y="303529"/>
                </a:lnTo>
                <a:lnTo>
                  <a:pt x="413130" y="297179"/>
                </a:lnTo>
                <a:lnTo>
                  <a:pt x="445134" y="297179"/>
                </a:lnTo>
                <a:lnTo>
                  <a:pt x="453378" y="295910"/>
                </a:lnTo>
                <a:lnTo>
                  <a:pt x="460121" y="290829"/>
                </a:lnTo>
                <a:lnTo>
                  <a:pt x="464673" y="284479"/>
                </a:lnTo>
                <a:lnTo>
                  <a:pt x="466343" y="275589"/>
                </a:lnTo>
                <a:lnTo>
                  <a:pt x="466343" y="191769"/>
                </a:lnTo>
                <a:lnTo>
                  <a:pt x="464673" y="182879"/>
                </a:lnTo>
                <a:lnTo>
                  <a:pt x="460120" y="176529"/>
                </a:lnTo>
                <a:lnTo>
                  <a:pt x="453378" y="171450"/>
                </a:lnTo>
                <a:lnTo>
                  <a:pt x="445134" y="170179"/>
                </a:lnTo>
                <a:lnTo>
                  <a:pt x="413003" y="170179"/>
                </a:lnTo>
                <a:lnTo>
                  <a:pt x="410844" y="163829"/>
                </a:lnTo>
                <a:lnTo>
                  <a:pt x="408304" y="157479"/>
                </a:lnTo>
                <a:lnTo>
                  <a:pt x="405256" y="151129"/>
                </a:lnTo>
                <a:lnTo>
                  <a:pt x="427989" y="128269"/>
                </a:lnTo>
                <a:lnTo>
                  <a:pt x="432704" y="121919"/>
                </a:lnTo>
                <a:lnTo>
                  <a:pt x="434276" y="114300"/>
                </a:lnTo>
                <a:lnTo>
                  <a:pt x="432704" y="105410"/>
                </a:lnTo>
                <a:lnTo>
                  <a:pt x="427989" y="99060"/>
                </a:lnTo>
                <a:lnTo>
                  <a:pt x="412685" y="83819"/>
                </a:lnTo>
                <a:close/>
              </a:path>
              <a:path w="466725" h="466089">
                <a:moveTo>
                  <a:pt x="186499" y="217169"/>
                </a:moveTo>
                <a:lnTo>
                  <a:pt x="178562" y="218439"/>
                </a:lnTo>
                <a:lnTo>
                  <a:pt x="171576" y="223519"/>
                </a:lnTo>
                <a:lnTo>
                  <a:pt x="166862" y="229869"/>
                </a:lnTo>
                <a:lnTo>
                  <a:pt x="165290" y="237489"/>
                </a:lnTo>
                <a:lnTo>
                  <a:pt x="166862" y="245110"/>
                </a:lnTo>
                <a:lnTo>
                  <a:pt x="171576" y="252729"/>
                </a:lnTo>
                <a:lnTo>
                  <a:pt x="203962" y="285750"/>
                </a:lnTo>
                <a:lnTo>
                  <a:pt x="209295" y="287019"/>
                </a:lnTo>
                <a:lnTo>
                  <a:pt x="220217" y="287019"/>
                </a:lnTo>
                <a:lnTo>
                  <a:pt x="225678" y="285750"/>
                </a:lnTo>
                <a:lnTo>
                  <a:pt x="229742" y="280669"/>
                </a:lnTo>
                <a:lnTo>
                  <a:pt x="274281" y="236219"/>
                </a:lnTo>
                <a:lnTo>
                  <a:pt x="214756" y="236219"/>
                </a:lnTo>
                <a:lnTo>
                  <a:pt x="201421" y="223519"/>
                </a:lnTo>
                <a:lnTo>
                  <a:pt x="194437" y="218439"/>
                </a:lnTo>
                <a:lnTo>
                  <a:pt x="186499" y="217169"/>
                </a:lnTo>
                <a:close/>
              </a:path>
              <a:path w="466725" h="466089">
                <a:moveTo>
                  <a:pt x="283844" y="181610"/>
                </a:moveTo>
                <a:lnTo>
                  <a:pt x="272923" y="181610"/>
                </a:lnTo>
                <a:lnTo>
                  <a:pt x="267462" y="182879"/>
                </a:lnTo>
                <a:lnTo>
                  <a:pt x="214756" y="236219"/>
                </a:lnTo>
                <a:lnTo>
                  <a:pt x="274281" y="236219"/>
                </a:lnTo>
                <a:lnTo>
                  <a:pt x="293369" y="217169"/>
                </a:lnTo>
                <a:lnTo>
                  <a:pt x="298013" y="210819"/>
                </a:lnTo>
                <a:lnTo>
                  <a:pt x="299561" y="201929"/>
                </a:lnTo>
                <a:lnTo>
                  <a:pt x="298013" y="194310"/>
                </a:lnTo>
                <a:lnTo>
                  <a:pt x="293369" y="187960"/>
                </a:lnTo>
                <a:lnTo>
                  <a:pt x="289178" y="182879"/>
                </a:lnTo>
                <a:lnTo>
                  <a:pt x="283844" y="181610"/>
                </a:lnTo>
                <a:close/>
              </a:path>
              <a:path w="466725" h="466089">
                <a:moveTo>
                  <a:pt x="205827" y="83819"/>
                </a:moveTo>
                <a:lnTo>
                  <a:pt x="113283" y="83819"/>
                </a:lnTo>
                <a:lnTo>
                  <a:pt x="132079" y="102869"/>
                </a:lnTo>
                <a:lnTo>
                  <a:pt x="137769" y="106679"/>
                </a:lnTo>
                <a:lnTo>
                  <a:pt x="144351" y="107950"/>
                </a:lnTo>
                <a:lnTo>
                  <a:pt x="151243" y="107950"/>
                </a:lnTo>
                <a:lnTo>
                  <a:pt x="157861" y="105410"/>
                </a:lnTo>
                <a:lnTo>
                  <a:pt x="166995" y="100329"/>
                </a:lnTo>
                <a:lnTo>
                  <a:pt x="176450" y="96519"/>
                </a:lnTo>
                <a:lnTo>
                  <a:pt x="186168" y="92710"/>
                </a:lnTo>
                <a:lnTo>
                  <a:pt x="196087" y="90169"/>
                </a:lnTo>
                <a:lnTo>
                  <a:pt x="202479" y="86360"/>
                </a:lnTo>
                <a:lnTo>
                  <a:pt x="205827" y="83819"/>
                </a:lnTo>
                <a:close/>
              </a:path>
              <a:path w="466725" h="466089">
                <a:moveTo>
                  <a:pt x="296799" y="43179"/>
                </a:moveTo>
                <a:lnTo>
                  <a:pt x="254380" y="43179"/>
                </a:lnTo>
                <a:lnTo>
                  <a:pt x="254380" y="68579"/>
                </a:lnTo>
                <a:lnTo>
                  <a:pt x="280175" y="92710"/>
                </a:lnTo>
                <a:lnTo>
                  <a:pt x="289893" y="96519"/>
                </a:lnTo>
                <a:lnTo>
                  <a:pt x="299348" y="100329"/>
                </a:lnTo>
                <a:lnTo>
                  <a:pt x="308482" y="105410"/>
                </a:lnTo>
                <a:lnTo>
                  <a:pt x="315100" y="107950"/>
                </a:lnTo>
                <a:lnTo>
                  <a:pt x="321992" y="107950"/>
                </a:lnTo>
                <a:lnTo>
                  <a:pt x="328574" y="106679"/>
                </a:lnTo>
                <a:lnTo>
                  <a:pt x="334263" y="102869"/>
                </a:lnTo>
                <a:lnTo>
                  <a:pt x="353059" y="83819"/>
                </a:lnTo>
                <a:lnTo>
                  <a:pt x="412685" y="83819"/>
                </a:lnTo>
                <a:lnTo>
                  <a:pt x="389727" y="60960"/>
                </a:lnTo>
                <a:lnTo>
                  <a:pt x="315467" y="60960"/>
                </a:lnTo>
                <a:lnTo>
                  <a:pt x="303149" y="55879"/>
                </a:lnTo>
                <a:lnTo>
                  <a:pt x="296799" y="53339"/>
                </a:lnTo>
                <a:lnTo>
                  <a:pt x="296799" y="43179"/>
                </a:lnTo>
                <a:close/>
              </a:path>
              <a:path w="466725" h="466089">
                <a:moveTo>
                  <a:pt x="275589" y="0"/>
                </a:moveTo>
                <a:lnTo>
                  <a:pt x="190753" y="0"/>
                </a:lnTo>
                <a:lnTo>
                  <a:pt x="182510" y="2539"/>
                </a:lnTo>
                <a:lnTo>
                  <a:pt x="175767" y="6350"/>
                </a:lnTo>
                <a:lnTo>
                  <a:pt x="171215" y="13969"/>
                </a:lnTo>
                <a:lnTo>
                  <a:pt x="169544" y="21589"/>
                </a:lnTo>
                <a:lnTo>
                  <a:pt x="169544" y="53339"/>
                </a:lnTo>
                <a:lnTo>
                  <a:pt x="163194" y="55879"/>
                </a:lnTo>
                <a:lnTo>
                  <a:pt x="150875" y="60960"/>
                </a:lnTo>
                <a:lnTo>
                  <a:pt x="211962" y="60960"/>
                </a:lnTo>
                <a:lnTo>
                  <a:pt x="211962" y="43179"/>
                </a:lnTo>
                <a:lnTo>
                  <a:pt x="296799" y="43179"/>
                </a:lnTo>
                <a:lnTo>
                  <a:pt x="296799" y="21589"/>
                </a:lnTo>
                <a:lnTo>
                  <a:pt x="295128" y="13969"/>
                </a:lnTo>
                <a:lnTo>
                  <a:pt x="290575" y="6350"/>
                </a:lnTo>
                <a:lnTo>
                  <a:pt x="283833" y="2539"/>
                </a:lnTo>
                <a:lnTo>
                  <a:pt x="275589" y="0"/>
                </a:lnTo>
                <a:close/>
              </a:path>
              <a:path w="466725" h="466089">
                <a:moveTo>
                  <a:pt x="358648" y="33019"/>
                </a:moveTo>
                <a:lnTo>
                  <a:pt x="347471" y="33019"/>
                </a:lnTo>
                <a:lnTo>
                  <a:pt x="342011" y="34289"/>
                </a:lnTo>
                <a:lnTo>
                  <a:pt x="338074" y="39369"/>
                </a:lnTo>
                <a:lnTo>
                  <a:pt x="315467" y="60960"/>
                </a:lnTo>
                <a:lnTo>
                  <a:pt x="389727" y="60960"/>
                </a:lnTo>
                <a:lnTo>
                  <a:pt x="368045" y="39369"/>
                </a:lnTo>
                <a:lnTo>
                  <a:pt x="364108" y="34289"/>
                </a:lnTo>
                <a:lnTo>
                  <a:pt x="358648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436234" y="3139186"/>
            <a:ext cx="6350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费用 </a:t>
            </a: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计划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36535" y="1447800"/>
            <a:ext cx="1808988" cy="1360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36535" y="2808732"/>
            <a:ext cx="1809114" cy="1359535"/>
          </a:xfrm>
          <a:custGeom>
            <a:avLst/>
            <a:gdLst/>
            <a:ahLst/>
            <a:cxnLst/>
            <a:rect l="l" t="t" r="r" b="b"/>
            <a:pathLst>
              <a:path w="1809115" h="1359535">
                <a:moveTo>
                  <a:pt x="1808988" y="0"/>
                </a:moveTo>
                <a:lnTo>
                  <a:pt x="715391" y="0"/>
                </a:lnTo>
                <a:lnTo>
                  <a:pt x="0" y="1359407"/>
                </a:lnTo>
                <a:lnTo>
                  <a:pt x="1093597" y="1359407"/>
                </a:lnTo>
                <a:lnTo>
                  <a:pt x="1808988" y="0"/>
                </a:lnTo>
                <a:close/>
              </a:path>
            </a:pathLst>
          </a:custGeom>
          <a:solidFill>
            <a:srgbClr val="EF942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36535" y="1447800"/>
            <a:ext cx="1809114" cy="1361440"/>
          </a:xfrm>
          <a:custGeom>
            <a:avLst/>
            <a:gdLst/>
            <a:ahLst/>
            <a:cxnLst/>
            <a:rect l="l" t="t" r="r" b="b"/>
            <a:pathLst>
              <a:path w="1809115" h="1361439">
                <a:moveTo>
                  <a:pt x="1092835" y="0"/>
                </a:moveTo>
                <a:lnTo>
                  <a:pt x="0" y="0"/>
                </a:lnTo>
                <a:lnTo>
                  <a:pt x="716153" y="1360932"/>
                </a:lnTo>
                <a:lnTo>
                  <a:pt x="1808988" y="1360932"/>
                </a:lnTo>
                <a:lnTo>
                  <a:pt x="1092835" y="0"/>
                </a:lnTo>
                <a:close/>
              </a:path>
            </a:pathLst>
          </a:custGeom>
          <a:solidFill>
            <a:srgbClr val="44536A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07095" y="1894585"/>
            <a:ext cx="467995" cy="466090"/>
          </a:xfrm>
          <a:custGeom>
            <a:avLst/>
            <a:gdLst/>
            <a:ahLst/>
            <a:cxnLst/>
            <a:rect l="l" t="t" r="r" b="b"/>
            <a:pathLst>
              <a:path w="467995" h="466089">
                <a:moveTo>
                  <a:pt x="212725" y="405129"/>
                </a:moveTo>
                <a:lnTo>
                  <a:pt x="151383" y="405129"/>
                </a:lnTo>
                <a:lnTo>
                  <a:pt x="157479" y="408939"/>
                </a:lnTo>
                <a:lnTo>
                  <a:pt x="163702" y="411479"/>
                </a:lnTo>
                <a:lnTo>
                  <a:pt x="170179" y="414019"/>
                </a:lnTo>
                <a:lnTo>
                  <a:pt x="170179" y="445769"/>
                </a:lnTo>
                <a:lnTo>
                  <a:pt x="171850" y="453389"/>
                </a:lnTo>
                <a:lnTo>
                  <a:pt x="176402" y="461010"/>
                </a:lnTo>
                <a:lnTo>
                  <a:pt x="183145" y="464819"/>
                </a:lnTo>
                <a:lnTo>
                  <a:pt x="191388" y="466089"/>
                </a:lnTo>
                <a:lnTo>
                  <a:pt x="276478" y="466089"/>
                </a:lnTo>
                <a:lnTo>
                  <a:pt x="284722" y="464819"/>
                </a:lnTo>
                <a:lnTo>
                  <a:pt x="291464" y="461010"/>
                </a:lnTo>
                <a:lnTo>
                  <a:pt x="296017" y="453389"/>
                </a:lnTo>
                <a:lnTo>
                  <a:pt x="297687" y="445769"/>
                </a:lnTo>
                <a:lnTo>
                  <a:pt x="297687" y="424179"/>
                </a:lnTo>
                <a:lnTo>
                  <a:pt x="212725" y="424179"/>
                </a:lnTo>
                <a:lnTo>
                  <a:pt x="212725" y="405129"/>
                </a:lnTo>
                <a:close/>
              </a:path>
              <a:path w="467995" h="466089">
                <a:moveTo>
                  <a:pt x="113601" y="33019"/>
                </a:moveTo>
                <a:lnTo>
                  <a:pt x="38480" y="99060"/>
                </a:lnTo>
                <a:lnTo>
                  <a:pt x="32194" y="113029"/>
                </a:lnTo>
                <a:lnTo>
                  <a:pt x="33766" y="121919"/>
                </a:lnTo>
                <a:lnTo>
                  <a:pt x="38480" y="128269"/>
                </a:lnTo>
                <a:lnTo>
                  <a:pt x="61213" y="151129"/>
                </a:lnTo>
                <a:lnTo>
                  <a:pt x="58293" y="157479"/>
                </a:lnTo>
                <a:lnTo>
                  <a:pt x="55752" y="163829"/>
                </a:lnTo>
                <a:lnTo>
                  <a:pt x="53467" y="170179"/>
                </a:lnTo>
                <a:lnTo>
                  <a:pt x="21208" y="170179"/>
                </a:lnTo>
                <a:lnTo>
                  <a:pt x="12965" y="171450"/>
                </a:lnTo>
                <a:lnTo>
                  <a:pt x="6223" y="176529"/>
                </a:lnTo>
                <a:lnTo>
                  <a:pt x="1670" y="182879"/>
                </a:lnTo>
                <a:lnTo>
                  <a:pt x="0" y="191769"/>
                </a:lnTo>
                <a:lnTo>
                  <a:pt x="0" y="275589"/>
                </a:lnTo>
                <a:lnTo>
                  <a:pt x="1670" y="284479"/>
                </a:lnTo>
                <a:lnTo>
                  <a:pt x="6223" y="290829"/>
                </a:lnTo>
                <a:lnTo>
                  <a:pt x="12965" y="295910"/>
                </a:lnTo>
                <a:lnTo>
                  <a:pt x="21208" y="297179"/>
                </a:lnTo>
                <a:lnTo>
                  <a:pt x="53467" y="297179"/>
                </a:lnTo>
                <a:lnTo>
                  <a:pt x="55752" y="303529"/>
                </a:lnTo>
                <a:lnTo>
                  <a:pt x="58293" y="309879"/>
                </a:lnTo>
                <a:lnTo>
                  <a:pt x="61213" y="316229"/>
                </a:lnTo>
                <a:lnTo>
                  <a:pt x="38480" y="337819"/>
                </a:lnTo>
                <a:lnTo>
                  <a:pt x="34417" y="342900"/>
                </a:lnTo>
                <a:lnTo>
                  <a:pt x="32257" y="347979"/>
                </a:lnTo>
                <a:lnTo>
                  <a:pt x="32257" y="359410"/>
                </a:lnTo>
                <a:lnTo>
                  <a:pt x="34417" y="364489"/>
                </a:lnTo>
                <a:lnTo>
                  <a:pt x="38480" y="368300"/>
                </a:lnTo>
                <a:lnTo>
                  <a:pt x="98551" y="427989"/>
                </a:lnTo>
                <a:lnTo>
                  <a:pt x="105576" y="433069"/>
                </a:lnTo>
                <a:lnTo>
                  <a:pt x="113601" y="434339"/>
                </a:lnTo>
                <a:lnTo>
                  <a:pt x="121626" y="433069"/>
                </a:lnTo>
                <a:lnTo>
                  <a:pt x="128650" y="427989"/>
                </a:lnTo>
                <a:lnTo>
                  <a:pt x="151383" y="405129"/>
                </a:lnTo>
                <a:lnTo>
                  <a:pt x="212725" y="405129"/>
                </a:lnTo>
                <a:lnTo>
                  <a:pt x="212725" y="397510"/>
                </a:lnTo>
                <a:lnTo>
                  <a:pt x="211546" y="391160"/>
                </a:lnTo>
                <a:lnTo>
                  <a:pt x="208248" y="384810"/>
                </a:lnTo>
                <a:lnTo>
                  <a:pt x="206983" y="383539"/>
                </a:lnTo>
                <a:lnTo>
                  <a:pt x="113667" y="383539"/>
                </a:lnTo>
                <a:lnTo>
                  <a:pt x="83565" y="353060"/>
                </a:lnTo>
                <a:lnTo>
                  <a:pt x="102361" y="335279"/>
                </a:lnTo>
                <a:lnTo>
                  <a:pt x="106521" y="328929"/>
                </a:lnTo>
                <a:lnTo>
                  <a:pt x="108489" y="322579"/>
                </a:lnTo>
                <a:lnTo>
                  <a:pt x="108219" y="314960"/>
                </a:lnTo>
                <a:lnTo>
                  <a:pt x="105663" y="308610"/>
                </a:lnTo>
                <a:lnTo>
                  <a:pt x="100665" y="299719"/>
                </a:lnTo>
                <a:lnTo>
                  <a:pt x="96345" y="290829"/>
                </a:lnTo>
                <a:lnTo>
                  <a:pt x="92715" y="280669"/>
                </a:lnTo>
                <a:lnTo>
                  <a:pt x="89788" y="270510"/>
                </a:lnTo>
                <a:lnTo>
                  <a:pt x="86858" y="264160"/>
                </a:lnTo>
                <a:lnTo>
                  <a:pt x="82153" y="259079"/>
                </a:lnTo>
                <a:lnTo>
                  <a:pt x="76090" y="256539"/>
                </a:lnTo>
                <a:lnTo>
                  <a:pt x="69087" y="255269"/>
                </a:lnTo>
                <a:lnTo>
                  <a:pt x="42545" y="255269"/>
                </a:lnTo>
                <a:lnTo>
                  <a:pt x="42545" y="212089"/>
                </a:lnTo>
                <a:lnTo>
                  <a:pt x="69087" y="212089"/>
                </a:lnTo>
                <a:lnTo>
                  <a:pt x="76090" y="210819"/>
                </a:lnTo>
                <a:lnTo>
                  <a:pt x="82153" y="208279"/>
                </a:lnTo>
                <a:lnTo>
                  <a:pt x="86858" y="203200"/>
                </a:lnTo>
                <a:lnTo>
                  <a:pt x="89788" y="196850"/>
                </a:lnTo>
                <a:lnTo>
                  <a:pt x="92715" y="186689"/>
                </a:lnTo>
                <a:lnTo>
                  <a:pt x="96345" y="176529"/>
                </a:lnTo>
                <a:lnTo>
                  <a:pt x="100665" y="167639"/>
                </a:lnTo>
                <a:lnTo>
                  <a:pt x="105663" y="158750"/>
                </a:lnTo>
                <a:lnTo>
                  <a:pt x="108219" y="151129"/>
                </a:lnTo>
                <a:lnTo>
                  <a:pt x="108489" y="144779"/>
                </a:lnTo>
                <a:lnTo>
                  <a:pt x="106521" y="138429"/>
                </a:lnTo>
                <a:lnTo>
                  <a:pt x="102361" y="132079"/>
                </a:lnTo>
                <a:lnTo>
                  <a:pt x="83565" y="113029"/>
                </a:lnTo>
                <a:lnTo>
                  <a:pt x="113667" y="83819"/>
                </a:lnTo>
                <a:lnTo>
                  <a:pt x="206561" y="83819"/>
                </a:lnTo>
                <a:lnTo>
                  <a:pt x="208248" y="82550"/>
                </a:lnTo>
                <a:lnTo>
                  <a:pt x="211546" y="76200"/>
                </a:lnTo>
                <a:lnTo>
                  <a:pt x="212725" y="68579"/>
                </a:lnTo>
                <a:lnTo>
                  <a:pt x="212725" y="60960"/>
                </a:lnTo>
                <a:lnTo>
                  <a:pt x="151383" y="60960"/>
                </a:lnTo>
                <a:lnTo>
                  <a:pt x="128650" y="39369"/>
                </a:lnTo>
                <a:lnTo>
                  <a:pt x="121626" y="34289"/>
                </a:lnTo>
                <a:lnTo>
                  <a:pt x="113601" y="33019"/>
                </a:lnTo>
                <a:close/>
              </a:path>
              <a:path w="467995" h="466089">
                <a:moveTo>
                  <a:pt x="392321" y="405129"/>
                </a:moveTo>
                <a:lnTo>
                  <a:pt x="316483" y="405129"/>
                </a:lnTo>
                <a:lnTo>
                  <a:pt x="339217" y="427989"/>
                </a:lnTo>
                <a:lnTo>
                  <a:pt x="346241" y="433069"/>
                </a:lnTo>
                <a:lnTo>
                  <a:pt x="354266" y="434339"/>
                </a:lnTo>
                <a:lnTo>
                  <a:pt x="362291" y="433069"/>
                </a:lnTo>
                <a:lnTo>
                  <a:pt x="369315" y="427989"/>
                </a:lnTo>
                <a:lnTo>
                  <a:pt x="392321" y="405129"/>
                </a:lnTo>
                <a:close/>
              </a:path>
              <a:path w="467995" h="466089">
                <a:moveTo>
                  <a:pt x="323024" y="358139"/>
                </a:moveTo>
                <a:lnTo>
                  <a:pt x="309499" y="360679"/>
                </a:lnTo>
                <a:lnTo>
                  <a:pt x="300362" y="365760"/>
                </a:lnTo>
                <a:lnTo>
                  <a:pt x="290893" y="370839"/>
                </a:lnTo>
                <a:lnTo>
                  <a:pt x="281138" y="374650"/>
                </a:lnTo>
                <a:lnTo>
                  <a:pt x="271145" y="377189"/>
                </a:lnTo>
                <a:lnTo>
                  <a:pt x="264679" y="379729"/>
                </a:lnTo>
                <a:lnTo>
                  <a:pt x="259619" y="384810"/>
                </a:lnTo>
                <a:lnTo>
                  <a:pt x="256321" y="391160"/>
                </a:lnTo>
                <a:lnTo>
                  <a:pt x="255143" y="397510"/>
                </a:lnTo>
                <a:lnTo>
                  <a:pt x="255143" y="424179"/>
                </a:lnTo>
                <a:lnTo>
                  <a:pt x="297687" y="424179"/>
                </a:lnTo>
                <a:lnTo>
                  <a:pt x="297687" y="414019"/>
                </a:lnTo>
                <a:lnTo>
                  <a:pt x="304167" y="411479"/>
                </a:lnTo>
                <a:lnTo>
                  <a:pt x="310387" y="408939"/>
                </a:lnTo>
                <a:lnTo>
                  <a:pt x="316483" y="405129"/>
                </a:lnTo>
                <a:lnTo>
                  <a:pt x="392321" y="405129"/>
                </a:lnTo>
                <a:lnTo>
                  <a:pt x="414049" y="383539"/>
                </a:lnTo>
                <a:lnTo>
                  <a:pt x="354202" y="383539"/>
                </a:lnTo>
                <a:lnTo>
                  <a:pt x="335406" y="364489"/>
                </a:lnTo>
                <a:lnTo>
                  <a:pt x="329644" y="360679"/>
                </a:lnTo>
                <a:lnTo>
                  <a:pt x="323024" y="358139"/>
                </a:lnTo>
                <a:close/>
              </a:path>
              <a:path w="467995" h="466089">
                <a:moveTo>
                  <a:pt x="144843" y="358139"/>
                </a:moveTo>
                <a:lnTo>
                  <a:pt x="138223" y="360679"/>
                </a:lnTo>
                <a:lnTo>
                  <a:pt x="132460" y="364489"/>
                </a:lnTo>
                <a:lnTo>
                  <a:pt x="113667" y="383539"/>
                </a:lnTo>
                <a:lnTo>
                  <a:pt x="206983" y="383539"/>
                </a:lnTo>
                <a:lnTo>
                  <a:pt x="203188" y="379729"/>
                </a:lnTo>
                <a:lnTo>
                  <a:pt x="196723" y="377189"/>
                </a:lnTo>
                <a:lnTo>
                  <a:pt x="186729" y="374650"/>
                </a:lnTo>
                <a:lnTo>
                  <a:pt x="176974" y="370839"/>
                </a:lnTo>
                <a:lnTo>
                  <a:pt x="167505" y="365760"/>
                </a:lnTo>
                <a:lnTo>
                  <a:pt x="158369" y="360679"/>
                </a:lnTo>
                <a:lnTo>
                  <a:pt x="144843" y="358139"/>
                </a:lnTo>
                <a:close/>
              </a:path>
              <a:path w="467995" h="466089">
                <a:moveTo>
                  <a:pt x="414296" y="83819"/>
                </a:moveTo>
                <a:lnTo>
                  <a:pt x="354202" y="83819"/>
                </a:lnTo>
                <a:lnTo>
                  <a:pt x="384301" y="113029"/>
                </a:lnTo>
                <a:lnTo>
                  <a:pt x="365505" y="132079"/>
                </a:lnTo>
                <a:lnTo>
                  <a:pt x="361346" y="138429"/>
                </a:lnTo>
                <a:lnTo>
                  <a:pt x="359378" y="144779"/>
                </a:lnTo>
                <a:lnTo>
                  <a:pt x="359648" y="151129"/>
                </a:lnTo>
                <a:lnTo>
                  <a:pt x="362203" y="158750"/>
                </a:lnTo>
                <a:lnTo>
                  <a:pt x="367202" y="167639"/>
                </a:lnTo>
                <a:lnTo>
                  <a:pt x="371522" y="176529"/>
                </a:lnTo>
                <a:lnTo>
                  <a:pt x="375152" y="186689"/>
                </a:lnTo>
                <a:lnTo>
                  <a:pt x="378078" y="196850"/>
                </a:lnTo>
                <a:lnTo>
                  <a:pt x="381009" y="203200"/>
                </a:lnTo>
                <a:lnTo>
                  <a:pt x="385714" y="208279"/>
                </a:lnTo>
                <a:lnTo>
                  <a:pt x="391777" y="210819"/>
                </a:lnTo>
                <a:lnTo>
                  <a:pt x="398779" y="212089"/>
                </a:lnTo>
                <a:lnTo>
                  <a:pt x="425323" y="212089"/>
                </a:lnTo>
                <a:lnTo>
                  <a:pt x="425323" y="255269"/>
                </a:lnTo>
                <a:lnTo>
                  <a:pt x="398779" y="255269"/>
                </a:lnTo>
                <a:lnTo>
                  <a:pt x="391777" y="256539"/>
                </a:lnTo>
                <a:lnTo>
                  <a:pt x="385714" y="259079"/>
                </a:lnTo>
                <a:lnTo>
                  <a:pt x="381009" y="264160"/>
                </a:lnTo>
                <a:lnTo>
                  <a:pt x="378078" y="270510"/>
                </a:lnTo>
                <a:lnTo>
                  <a:pt x="375152" y="280669"/>
                </a:lnTo>
                <a:lnTo>
                  <a:pt x="371522" y="290829"/>
                </a:lnTo>
                <a:lnTo>
                  <a:pt x="367202" y="299719"/>
                </a:lnTo>
                <a:lnTo>
                  <a:pt x="362203" y="308610"/>
                </a:lnTo>
                <a:lnTo>
                  <a:pt x="359648" y="314960"/>
                </a:lnTo>
                <a:lnTo>
                  <a:pt x="359378" y="322579"/>
                </a:lnTo>
                <a:lnTo>
                  <a:pt x="361346" y="328929"/>
                </a:lnTo>
                <a:lnTo>
                  <a:pt x="365505" y="335279"/>
                </a:lnTo>
                <a:lnTo>
                  <a:pt x="384301" y="353060"/>
                </a:lnTo>
                <a:lnTo>
                  <a:pt x="354202" y="383539"/>
                </a:lnTo>
                <a:lnTo>
                  <a:pt x="414049" y="383539"/>
                </a:lnTo>
                <a:lnTo>
                  <a:pt x="429386" y="368300"/>
                </a:lnTo>
                <a:lnTo>
                  <a:pt x="434101" y="361950"/>
                </a:lnTo>
                <a:lnTo>
                  <a:pt x="435673" y="353060"/>
                </a:lnTo>
                <a:lnTo>
                  <a:pt x="434101" y="345439"/>
                </a:lnTo>
                <a:lnTo>
                  <a:pt x="429386" y="337819"/>
                </a:lnTo>
                <a:lnTo>
                  <a:pt x="406653" y="316229"/>
                </a:lnTo>
                <a:lnTo>
                  <a:pt x="409575" y="309879"/>
                </a:lnTo>
                <a:lnTo>
                  <a:pt x="412117" y="303529"/>
                </a:lnTo>
                <a:lnTo>
                  <a:pt x="414527" y="297179"/>
                </a:lnTo>
                <a:lnTo>
                  <a:pt x="446658" y="297179"/>
                </a:lnTo>
                <a:lnTo>
                  <a:pt x="454902" y="295910"/>
                </a:lnTo>
                <a:lnTo>
                  <a:pt x="461645" y="290829"/>
                </a:lnTo>
                <a:lnTo>
                  <a:pt x="466197" y="284479"/>
                </a:lnTo>
                <a:lnTo>
                  <a:pt x="467868" y="275589"/>
                </a:lnTo>
                <a:lnTo>
                  <a:pt x="467868" y="191769"/>
                </a:lnTo>
                <a:lnTo>
                  <a:pt x="466197" y="182879"/>
                </a:lnTo>
                <a:lnTo>
                  <a:pt x="461645" y="176529"/>
                </a:lnTo>
                <a:lnTo>
                  <a:pt x="454902" y="171450"/>
                </a:lnTo>
                <a:lnTo>
                  <a:pt x="446658" y="170179"/>
                </a:lnTo>
                <a:lnTo>
                  <a:pt x="414400" y="170179"/>
                </a:lnTo>
                <a:lnTo>
                  <a:pt x="412117" y="163829"/>
                </a:lnTo>
                <a:lnTo>
                  <a:pt x="409575" y="157479"/>
                </a:lnTo>
                <a:lnTo>
                  <a:pt x="406653" y="151129"/>
                </a:lnTo>
                <a:lnTo>
                  <a:pt x="429386" y="128269"/>
                </a:lnTo>
                <a:lnTo>
                  <a:pt x="434101" y="121919"/>
                </a:lnTo>
                <a:lnTo>
                  <a:pt x="435673" y="114300"/>
                </a:lnTo>
                <a:lnTo>
                  <a:pt x="434101" y="105410"/>
                </a:lnTo>
                <a:lnTo>
                  <a:pt x="429386" y="99060"/>
                </a:lnTo>
                <a:lnTo>
                  <a:pt x="414296" y="83819"/>
                </a:lnTo>
                <a:close/>
              </a:path>
              <a:path w="467995" h="466089">
                <a:moveTo>
                  <a:pt x="187118" y="217169"/>
                </a:moveTo>
                <a:lnTo>
                  <a:pt x="179143" y="218439"/>
                </a:lnTo>
                <a:lnTo>
                  <a:pt x="172084" y="223519"/>
                </a:lnTo>
                <a:lnTo>
                  <a:pt x="167370" y="229869"/>
                </a:lnTo>
                <a:lnTo>
                  <a:pt x="165798" y="237489"/>
                </a:lnTo>
                <a:lnTo>
                  <a:pt x="167370" y="245110"/>
                </a:lnTo>
                <a:lnTo>
                  <a:pt x="172084" y="252729"/>
                </a:lnTo>
                <a:lnTo>
                  <a:pt x="204597" y="285750"/>
                </a:lnTo>
                <a:lnTo>
                  <a:pt x="209930" y="287019"/>
                </a:lnTo>
                <a:lnTo>
                  <a:pt x="220979" y="287019"/>
                </a:lnTo>
                <a:lnTo>
                  <a:pt x="226313" y="285750"/>
                </a:lnTo>
                <a:lnTo>
                  <a:pt x="275385" y="236219"/>
                </a:lnTo>
                <a:lnTo>
                  <a:pt x="215519" y="236219"/>
                </a:lnTo>
                <a:lnTo>
                  <a:pt x="202056" y="223519"/>
                </a:lnTo>
                <a:lnTo>
                  <a:pt x="195070" y="218439"/>
                </a:lnTo>
                <a:lnTo>
                  <a:pt x="187118" y="217169"/>
                </a:lnTo>
                <a:close/>
              </a:path>
              <a:path w="467995" h="466089">
                <a:moveTo>
                  <a:pt x="284733" y="181610"/>
                </a:moveTo>
                <a:lnTo>
                  <a:pt x="273811" y="181610"/>
                </a:lnTo>
                <a:lnTo>
                  <a:pt x="268350" y="182879"/>
                </a:lnTo>
                <a:lnTo>
                  <a:pt x="264159" y="187960"/>
                </a:lnTo>
                <a:lnTo>
                  <a:pt x="215519" y="236219"/>
                </a:lnTo>
                <a:lnTo>
                  <a:pt x="275385" y="236219"/>
                </a:lnTo>
                <a:lnTo>
                  <a:pt x="294258" y="217169"/>
                </a:lnTo>
                <a:lnTo>
                  <a:pt x="298973" y="210819"/>
                </a:lnTo>
                <a:lnTo>
                  <a:pt x="300545" y="201929"/>
                </a:lnTo>
                <a:lnTo>
                  <a:pt x="298973" y="194310"/>
                </a:lnTo>
                <a:lnTo>
                  <a:pt x="294258" y="187960"/>
                </a:lnTo>
                <a:lnTo>
                  <a:pt x="290195" y="182879"/>
                </a:lnTo>
                <a:lnTo>
                  <a:pt x="284733" y="181610"/>
                </a:lnTo>
                <a:close/>
              </a:path>
              <a:path w="467995" h="466089">
                <a:moveTo>
                  <a:pt x="206561" y="83819"/>
                </a:moveTo>
                <a:lnTo>
                  <a:pt x="113667" y="83819"/>
                </a:lnTo>
                <a:lnTo>
                  <a:pt x="132460" y="102869"/>
                </a:lnTo>
                <a:lnTo>
                  <a:pt x="138223" y="106679"/>
                </a:lnTo>
                <a:lnTo>
                  <a:pt x="144843" y="107950"/>
                </a:lnTo>
                <a:lnTo>
                  <a:pt x="151749" y="107950"/>
                </a:lnTo>
                <a:lnTo>
                  <a:pt x="158369" y="105410"/>
                </a:lnTo>
                <a:lnTo>
                  <a:pt x="167505" y="100329"/>
                </a:lnTo>
                <a:lnTo>
                  <a:pt x="176974" y="96519"/>
                </a:lnTo>
                <a:lnTo>
                  <a:pt x="186729" y="92710"/>
                </a:lnTo>
                <a:lnTo>
                  <a:pt x="196723" y="90169"/>
                </a:lnTo>
                <a:lnTo>
                  <a:pt x="203188" y="86360"/>
                </a:lnTo>
                <a:lnTo>
                  <a:pt x="206561" y="83819"/>
                </a:lnTo>
                <a:close/>
              </a:path>
              <a:path w="467995" h="466089">
                <a:moveTo>
                  <a:pt x="297687" y="43179"/>
                </a:moveTo>
                <a:lnTo>
                  <a:pt x="255143" y="43179"/>
                </a:lnTo>
                <a:lnTo>
                  <a:pt x="255143" y="68579"/>
                </a:lnTo>
                <a:lnTo>
                  <a:pt x="281138" y="92710"/>
                </a:lnTo>
                <a:lnTo>
                  <a:pt x="290893" y="96519"/>
                </a:lnTo>
                <a:lnTo>
                  <a:pt x="300362" y="100329"/>
                </a:lnTo>
                <a:lnTo>
                  <a:pt x="309499" y="105410"/>
                </a:lnTo>
                <a:lnTo>
                  <a:pt x="316118" y="107950"/>
                </a:lnTo>
                <a:lnTo>
                  <a:pt x="323024" y="107950"/>
                </a:lnTo>
                <a:lnTo>
                  <a:pt x="329644" y="106679"/>
                </a:lnTo>
                <a:lnTo>
                  <a:pt x="335406" y="102869"/>
                </a:lnTo>
                <a:lnTo>
                  <a:pt x="354202" y="83819"/>
                </a:lnTo>
                <a:lnTo>
                  <a:pt x="414296" y="83819"/>
                </a:lnTo>
                <a:lnTo>
                  <a:pt x="391660" y="60960"/>
                </a:lnTo>
                <a:lnTo>
                  <a:pt x="316483" y="60960"/>
                </a:lnTo>
                <a:lnTo>
                  <a:pt x="304167" y="55879"/>
                </a:lnTo>
                <a:lnTo>
                  <a:pt x="297687" y="53339"/>
                </a:lnTo>
                <a:lnTo>
                  <a:pt x="297687" y="43179"/>
                </a:lnTo>
                <a:close/>
              </a:path>
              <a:path w="467995" h="466089">
                <a:moveTo>
                  <a:pt x="276478" y="0"/>
                </a:moveTo>
                <a:lnTo>
                  <a:pt x="191388" y="0"/>
                </a:lnTo>
                <a:lnTo>
                  <a:pt x="183145" y="2539"/>
                </a:lnTo>
                <a:lnTo>
                  <a:pt x="176402" y="6350"/>
                </a:lnTo>
                <a:lnTo>
                  <a:pt x="171850" y="13969"/>
                </a:lnTo>
                <a:lnTo>
                  <a:pt x="170179" y="21589"/>
                </a:lnTo>
                <a:lnTo>
                  <a:pt x="170179" y="53339"/>
                </a:lnTo>
                <a:lnTo>
                  <a:pt x="163702" y="55879"/>
                </a:lnTo>
                <a:lnTo>
                  <a:pt x="151383" y="60960"/>
                </a:lnTo>
                <a:lnTo>
                  <a:pt x="212725" y="60960"/>
                </a:lnTo>
                <a:lnTo>
                  <a:pt x="212725" y="43179"/>
                </a:lnTo>
                <a:lnTo>
                  <a:pt x="297687" y="43179"/>
                </a:lnTo>
                <a:lnTo>
                  <a:pt x="297687" y="21589"/>
                </a:lnTo>
                <a:lnTo>
                  <a:pt x="296017" y="13969"/>
                </a:lnTo>
                <a:lnTo>
                  <a:pt x="291464" y="6350"/>
                </a:lnTo>
                <a:lnTo>
                  <a:pt x="284722" y="2539"/>
                </a:lnTo>
                <a:lnTo>
                  <a:pt x="276478" y="0"/>
                </a:lnTo>
                <a:close/>
              </a:path>
              <a:path w="467995" h="466089">
                <a:moveTo>
                  <a:pt x="359790" y="33019"/>
                </a:moveTo>
                <a:lnTo>
                  <a:pt x="348617" y="33019"/>
                </a:lnTo>
                <a:lnTo>
                  <a:pt x="343153" y="34289"/>
                </a:lnTo>
                <a:lnTo>
                  <a:pt x="339217" y="39369"/>
                </a:lnTo>
                <a:lnTo>
                  <a:pt x="316483" y="60960"/>
                </a:lnTo>
                <a:lnTo>
                  <a:pt x="391660" y="60960"/>
                </a:lnTo>
                <a:lnTo>
                  <a:pt x="365251" y="34289"/>
                </a:lnTo>
                <a:lnTo>
                  <a:pt x="359790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924547" y="3174238"/>
            <a:ext cx="6356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提醒 预警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30740" y="1405127"/>
            <a:ext cx="1810511" cy="1360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30740" y="2766060"/>
            <a:ext cx="1811020" cy="1359535"/>
          </a:xfrm>
          <a:custGeom>
            <a:avLst/>
            <a:gdLst/>
            <a:ahLst/>
            <a:cxnLst/>
            <a:rect l="l" t="t" r="r" b="b"/>
            <a:pathLst>
              <a:path w="1811020" h="1359535">
                <a:moveTo>
                  <a:pt x="1810511" y="0"/>
                </a:moveTo>
                <a:lnTo>
                  <a:pt x="715390" y="0"/>
                </a:lnTo>
                <a:lnTo>
                  <a:pt x="0" y="1359408"/>
                </a:lnTo>
                <a:lnTo>
                  <a:pt x="1095123" y="1359408"/>
                </a:lnTo>
                <a:lnTo>
                  <a:pt x="1810511" y="0"/>
                </a:lnTo>
                <a:close/>
              </a:path>
            </a:pathLst>
          </a:custGeom>
          <a:solidFill>
            <a:srgbClr val="7E7E7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30740" y="1405127"/>
            <a:ext cx="1811020" cy="1361440"/>
          </a:xfrm>
          <a:custGeom>
            <a:avLst/>
            <a:gdLst/>
            <a:ahLst/>
            <a:cxnLst/>
            <a:rect l="l" t="t" r="r" b="b"/>
            <a:pathLst>
              <a:path w="1811020" h="1361439">
                <a:moveTo>
                  <a:pt x="1094358" y="0"/>
                </a:moveTo>
                <a:lnTo>
                  <a:pt x="0" y="0"/>
                </a:lnTo>
                <a:lnTo>
                  <a:pt x="716152" y="1360932"/>
                </a:lnTo>
                <a:lnTo>
                  <a:pt x="1810511" y="1360932"/>
                </a:lnTo>
                <a:lnTo>
                  <a:pt x="1094358" y="0"/>
                </a:lnTo>
                <a:close/>
              </a:path>
            </a:pathLst>
          </a:custGeom>
          <a:solidFill>
            <a:srgbClr val="44536A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402823" y="1851914"/>
            <a:ext cx="466725" cy="466090"/>
          </a:xfrm>
          <a:custGeom>
            <a:avLst/>
            <a:gdLst/>
            <a:ahLst/>
            <a:cxnLst/>
            <a:rect l="l" t="t" r="r" b="b"/>
            <a:pathLst>
              <a:path w="466725" h="466089">
                <a:moveTo>
                  <a:pt x="211962" y="405129"/>
                </a:moveTo>
                <a:lnTo>
                  <a:pt x="150875" y="405129"/>
                </a:lnTo>
                <a:lnTo>
                  <a:pt x="156972" y="408939"/>
                </a:lnTo>
                <a:lnTo>
                  <a:pt x="169545" y="414019"/>
                </a:lnTo>
                <a:lnTo>
                  <a:pt x="169545" y="445769"/>
                </a:lnTo>
                <a:lnTo>
                  <a:pt x="171215" y="453389"/>
                </a:lnTo>
                <a:lnTo>
                  <a:pt x="175768" y="461010"/>
                </a:lnTo>
                <a:lnTo>
                  <a:pt x="182510" y="464819"/>
                </a:lnTo>
                <a:lnTo>
                  <a:pt x="190753" y="466089"/>
                </a:lnTo>
                <a:lnTo>
                  <a:pt x="275590" y="466089"/>
                </a:lnTo>
                <a:lnTo>
                  <a:pt x="283833" y="464819"/>
                </a:lnTo>
                <a:lnTo>
                  <a:pt x="290577" y="461010"/>
                </a:lnTo>
                <a:lnTo>
                  <a:pt x="295130" y="453389"/>
                </a:lnTo>
                <a:lnTo>
                  <a:pt x="296801" y="445769"/>
                </a:lnTo>
                <a:lnTo>
                  <a:pt x="296801" y="424179"/>
                </a:lnTo>
                <a:lnTo>
                  <a:pt x="211962" y="424179"/>
                </a:lnTo>
                <a:lnTo>
                  <a:pt x="211962" y="405129"/>
                </a:lnTo>
                <a:close/>
              </a:path>
              <a:path w="466725" h="466089">
                <a:moveTo>
                  <a:pt x="113284" y="33019"/>
                </a:moveTo>
                <a:lnTo>
                  <a:pt x="38353" y="99060"/>
                </a:lnTo>
                <a:lnTo>
                  <a:pt x="32067" y="113029"/>
                </a:lnTo>
                <a:lnTo>
                  <a:pt x="33639" y="121919"/>
                </a:lnTo>
                <a:lnTo>
                  <a:pt x="38353" y="128269"/>
                </a:lnTo>
                <a:lnTo>
                  <a:pt x="61089" y="151129"/>
                </a:lnTo>
                <a:lnTo>
                  <a:pt x="58039" y="157479"/>
                </a:lnTo>
                <a:lnTo>
                  <a:pt x="55501" y="163829"/>
                </a:lnTo>
                <a:lnTo>
                  <a:pt x="53340" y="170179"/>
                </a:lnTo>
                <a:lnTo>
                  <a:pt x="21208" y="170179"/>
                </a:lnTo>
                <a:lnTo>
                  <a:pt x="12965" y="171450"/>
                </a:lnTo>
                <a:lnTo>
                  <a:pt x="6223" y="176529"/>
                </a:lnTo>
                <a:lnTo>
                  <a:pt x="1670" y="182879"/>
                </a:lnTo>
                <a:lnTo>
                  <a:pt x="0" y="191769"/>
                </a:lnTo>
                <a:lnTo>
                  <a:pt x="0" y="275589"/>
                </a:lnTo>
                <a:lnTo>
                  <a:pt x="1670" y="284479"/>
                </a:lnTo>
                <a:lnTo>
                  <a:pt x="6223" y="290829"/>
                </a:lnTo>
                <a:lnTo>
                  <a:pt x="12965" y="295910"/>
                </a:lnTo>
                <a:lnTo>
                  <a:pt x="21208" y="297179"/>
                </a:lnTo>
                <a:lnTo>
                  <a:pt x="53340" y="297179"/>
                </a:lnTo>
                <a:lnTo>
                  <a:pt x="55501" y="303529"/>
                </a:lnTo>
                <a:lnTo>
                  <a:pt x="58039" y="309879"/>
                </a:lnTo>
                <a:lnTo>
                  <a:pt x="61089" y="316229"/>
                </a:lnTo>
                <a:lnTo>
                  <a:pt x="38353" y="339089"/>
                </a:lnTo>
                <a:lnTo>
                  <a:pt x="34290" y="342900"/>
                </a:lnTo>
                <a:lnTo>
                  <a:pt x="32130" y="347979"/>
                </a:lnTo>
                <a:lnTo>
                  <a:pt x="32130" y="359410"/>
                </a:lnTo>
                <a:lnTo>
                  <a:pt x="34290" y="364489"/>
                </a:lnTo>
                <a:lnTo>
                  <a:pt x="38353" y="368300"/>
                </a:lnTo>
                <a:lnTo>
                  <a:pt x="98298" y="427989"/>
                </a:lnTo>
                <a:lnTo>
                  <a:pt x="105302" y="433069"/>
                </a:lnTo>
                <a:lnTo>
                  <a:pt x="113283" y="434339"/>
                </a:lnTo>
                <a:lnTo>
                  <a:pt x="121265" y="433069"/>
                </a:lnTo>
                <a:lnTo>
                  <a:pt x="128270" y="427989"/>
                </a:lnTo>
                <a:lnTo>
                  <a:pt x="150875" y="405129"/>
                </a:lnTo>
                <a:lnTo>
                  <a:pt x="211962" y="405129"/>
                </a:lnTo>
                <a:lnTo>
                  <a:pt x="211962" y="397510"/>
                </a:lnTo>
                <a:lnTo>
                  <a:pt x="210786" y="391160"/>
                </a:lnTo>
                <a:lnTo>
                  <a:pt x="207502" y="384810"/>
                </a:lnTo>
                <a:lnTo>
                  <a:pt x="206246" y="383539"/>
                </a:lnTo>
                <a:lnTo>
                  <a:pt x="113283" y="383539"/>
                </a:lnTo>
                <a:lnTo>
                  <a:pt x="83311" y="353060"/>
                </a:lnTo>
                <a:lnTo>
                  <a:pt x="102107" y="335279"/>
                </a:lnTo>
                <a:lnTo>
                  <a:pt x="106195" y="328929"/>
                </a:lnTo>
                <a:lnTo>
                  <a:pt x="108140" y="322579"/>
                </a:lnTo>
                <a:lnTo>
                  <a:pt x="107894" y="314960"/>
                </a:lnTo>
                <a:lnTo>
                  <a:pt x="105409" y="308610"/>
                </a:lnTo>
                <a:lnTo>
                  <a:pt x="100409" y="299719"/>
                </a:lnTo>
                <a:lnTo>
                  <a:pt x="96075" y="290829"/>
                </a:lnTo>
                <a:lnTo>
                  <a:pt x="92408" y="280669"/>
                </a:lnTo>
                <a:lnTo>
                  <a:pt x="89407" y="270510"/>
                </a:lnTo>
                <a:lnTo>
                  <a:pt x="86550" y="264160"/>
                </a:lnTo>
                <a:lnTo>
                  <a:pt x="81883" y="259079"/>
                </a:lnTo>
                <a:lnTo>
                  <a:pt x="75834" y="256539"/>
                </a:lnTo>
                <a:lnTo>
                  <a:pt x="68833" y="255269"/>
                </a:lnTo>
                <a:lnTo>
                  <a:pt x="42418" y="255269"/>
                </a:lnTo>
                <a:lnTo>
                  <a:pt x="42418" y="212089"/>
                </a:lnTo>
                <a:lnTo>
                  <a:pt x="68833" y="212089"/>
                </a:lnTo>
                <a:lnTo>
                  <a:pt x="75834" y="210819"/>
                </a:lnTo>
                <a:lnTo>
                  <a:pt x="81883" y="208279"/>
                </a:lnTo>
                <a:lnTo>
                  <a:pt x="86550" y="203200"/>
                </a:lnTo>
                <a:lnTo>
                  <a:pt x="89407" y="196850"/>
                </a:lnTo>
                <a:lnTo>
                  <a:pt x="92408" y="186689"/>
                </a:lnTo>
                <a:lnTo>
                  <a:pt x="96075" y="176529"/>
                </a:lnTo>
                <a:lnTo>
                  <a:pt x="100409" y="167639"/>
                </a:lnTo>
                <a:lnTo>
                  <a:pt x="105409" y="158750"/>
                </a:lnTo>
                <a:lnTo>
                  <a:pt x="107894" y="151129"/>
                </a:lnTo>
                <a:lnTo>
                  <a:pt x="108140" y="144779"/>
                </a:lnTo>
                <a:lnTo>
                  <a:pt x="106195" y="138429"/>
                </a:lnTo>
                <a:lnTo>
                  <a:pt x="102107" y="132079"/>
                </a:lnTo>
                <a:lnTo>
                  <a:pt x="83311" y="114300"/>
                </a:lnTo>
                <a:lnTo>
                  <a:pt x="113283" y="83819"/>
                </a:lnTo>
                <a:lnTo>
                  <a:pt x="205827" y="83819"/>
                </a:lnTo>
                <a:lnTo>
                  <a:pt x="207502" y="82550"/>
                </a:lnTo>
                <a:lnTo>
                  <a:pt x="210786" y="76200"/>
                </a:lnTo>
                <a:lnTo>
                  <a:pt x="211962" y="69850"/>
                </a:lnTo>
                <a:lnTo>
                  <a:pt x="211962" y="60960"/>
                </a:lnTo>
                <a:lnTo>
                  <a:pt x="150875" y="60960"/>
                </a:lnTo>
                <a:lnTo>
                  <a:pt x="128270" y="39369"/>
                </a:lnTo>
                <a:lnTo>
                  <a:pt x="121265" y="34289"/>
                </a:lnTo>
                <a:lnTo>
                  <a:pt x="113284" y="33019"/>
                </a:lnTo>
                <a:close/>
              </a:path>
              <a:path w="466725" h="466089">
                <a:moveTo>
                  <a:pt x="391003" y="405129"/>
                </a:moveTo>
                <a:lnTo>
                  <a:pt x="315468" y="405129"/>
                </a:lnTo>
                <a:lnTo>
                  <a:pt x="338074" y="427989"/>
                </a:lnTo>
                <a:lnTo>
                  <a:pt x="345078" y="433069"/>
                </a:lnTo>
                <a:lnTo>
                  <a:pt x="353059" y="434339"/>
                </a:lnTo>
                <a:lnTo>
                  <a:pt x="361041" y="433069"/>
                </a:lnTo>
                <a:lnTo>
                  <a:pt x="368046" y="427989"/>
                </a:lnTo>
                <a:lnTo>
                  <a:pt x="391003" y="405129"/>
                </a:lnTo>
                <a:close/>
              </a:path>
              <a:path w="466725" h="466089">
                <a:moveTo>
                  <a:pt x="321992" y="358139"/>
                </a:moveTo>
                <a:lnTo>
                  <a:pt x="315100" y="359410"/>
                </a:lnTo>
                <a:lnTo>
                  <a:pt x="308482" y="361950"/>
                </a:lnTo>
                <a:lnTo>
                  <a:pt x="299348" y="365760"/>
                </a:lnTo>
                <a:lnTo>
                  <a:pt x="289893" y="370839"/>
                </a:lnTo>
                <a:lnTo>
                  <a:pt x="280175" y="374650"/>
                </a:lnTo>
                <a:lnTo>
                  <a:pt x="254380" y="397510"/>
                </a:lnTo>
                <a:lnTo>
                  <a:pt x="254380" y="424179"/>
                </a:lnTo>
                <a:lnTo>
                  <a:pt x="296801" y="424179"/>
                </a:lnTo>
                <a:lnTo>
                  <a:pt x="296801" y="414019"/>
                </a:lnTo>
                <a:lnTo>
                  <a:pt x="309372" y="408939"/>
                </a:lnTo>
                <a:lnTo>
                  <a:pt x="315468" y="405129"/>
                </a:lnTo>
                <a:lnTo>
                  <a:pt x="391003" y="405129"/>
                </a:lnTo>
                <a:lnTo>
                  <a:pt x="412685" y="383539"/>
                </a:lnTo>
                <a:lnTo>
                  <a:pt x="353059" y="383539"/>
                </a:lnTo>
                <a:lnTo>
                  <a:pt x="334264" y="364489"/>
                </a:lnTo>
                <a:lnTo>
                  <a:pt x="328574" y="360679"/>
                </a:lnTo>
                <a:lnTo>
                  <a:pt x="321992" y="358139"/>
                </a:lnTo>
                <a:close/>
              </a:path>
              <a:path w="466725" h="466089">
                <a:moveTo>
                  <a:pt x="144351" y="358139"/>
                </a:moveTo>
                <a:lnTo>
                  <a:pt x="137769" y="360679"/>
                </a:lnTo>
                <a:lnTo>
                  <a:pt x="132079" y="364489"/>
                </a:lnTo>
                <a:lnTo>
                  <a:pt x="113283" y="383539"/>
                </a:lnTo>
                <a:lnTo>
                  <a:pt x="206246" y="383539"/>
                </a:lnTo>
                <a:lnTo>
                  <a:pt x="202479" y="379729"/>
                </a:lnTo>
                <a:lnTo>
                  <a:pt x="196087" y="377189"/>
                </a:lnTo>
                <a:lnTo>
                  <a:pt x="186168" y="374650"/>
                </a:lnTo>
                <a:lnTo>
                  <a:pt x="176451" y="370839"/>
                </a:lnTo>
                <a:lnTo>
                  <a:pt x="166996" y="365760"/>
                </a:lnTo>
                <a:lnTo>
                  <a:pt x="157860" y="361950"/>
                </a:lnTo>
                <a:lnTo>
                  <a:pt x="151243" y="359410"/>
                </a:lnTo>
                <a:lnTo>
                  <a:pt x="144351" y="358139"/>
                </a:lnTo>
                <a:close/>
              </a:path>
              <a:path w="466725" h="466089">
                <a:moveTo>
                  <a:pt x="412685" y="83819"/>
                </a:moveTo>
                <a:lnTo>
                  <a:pt x="353059" y="83819"/>
                </a:lnTo>
                <a:lnTo>
                  <a:pt x="383031" y="114300"/>
                </a:lnTo>
                <a:lnTo>
                  <a:pt x="364235" y="132079"/>
                </a:lnTo>
                <a:lnTo>
                  <a:pt x="360148" y="138429"/>
                </a:lnTo>
                <a:lnTo>
                  <a:pt x="358203" y="144779"/>
                </a:lnTo>
                <a:lnTo>
                  <a:pt x="358449" y="151129"/>
                </a:lnTo>
                <a:lnTo>
                  <a:pt x="360933" y="158750"/>
                </a:lnTo>
                <a:lnTo>
                  <a:pt x="365934" y="167639"/>
                </a:lnTo>
                <a:lnTo>
                  <a:pt x="370268" y="176529"/>
                </a:lnTo>
                <a:lnTo>
                  <a:pt x="373935" y="186689"/>
                </a:lnTo>
                <a:lnTo>
                  <a:pt x="376935" y="196850"/>
                </a:lnTo>
                <a:lnTo>
                  <a:pt x="379794" y="203200"/>
                </a:lnTo>
                <a:lnTo>
                  <a:pt x="384461" y="208279"/>
                </a:lnTo>
                <a:lnTo>
                  <a:pt x="390509" y="210819"/>
                </a:lnTo>
                <a:lnTo>
                  <a:pt x="397509" y="212089"/>
                </a:lnTo>
                <a:lnTo>
                  <a:pt x="423925" y="212089"/>
                </a:lnTo>
                <a:lnTo>
                  <a:pt x="423925" y="255269"/>
                </a:lnTo>
                <a:lnTo>
                  <a:pt x="397509" y="255269"/>
                </a:lnTo>
                <a:lnTo>
                  <a:pt x="390509" y="256539"/>
                </a:lnTo>
                <a:lnTo>
                  <a:pt x="384461" y="259079"/>
                </a:lnTo>
                <a:lnTo>
                  <a:pt x="379794" y="264160"/>
                </a:lnTo>
                <a:lnTo>
                  <a:pt x="376935" y="270510"/>
                </a:lnTo>
                <a:lnTo>
                  <a:pt x="373935" y="280669"/>
                </a:lnTo>
                <a:lnTo>
                  <a:pt x="370268" y="290829"/>
                </a:lnTo>
                <a:lnTo>
                  <a:pt x="365934" y="299719"/>
                </a:lnTo>
                <a:lnTo>
                  <a:pt x="360933" y="308610"/>
                </a:lnTo>
                <a:lnTo>
                  <a:pt x="358449" y="314960"/>
                </a:lnTo>
                <a:lnTo>
                  <a:pt x="358203" y="322579"/>
                </a:lnTo>
                <a:lnTo>
                  <a:pt x="360148" y="328929"/>
                </a:lnTo>
                <a:lnTo>
                  <a:pt x="364235" y="335279"/>
                </a:lnTo>
                <a:lnTo>
                  <a:pt x="383031" y="353060"/>
                </a:lnTo>
                <a:lnTo>
                  <a:pt x="353059" y="383539"/>
                </a:lnTo>
                <a:lnTo>
                  <a:pt x="412685" y="383539"/>
                </a:lnTo>
                <a:lnTo>
                  <a:pt x="427990" y="368300"/>
                </a:lnTo>
                <a:lnTo>
                  <a:pt x="432704" y="361950"/>
                </a:lnTo>
                <a:lnTo>
                  <a:pt x="434276" y="353060"/>
                </a:lnTo>
                <a:lnTo>
                  <a:pt x="432704" y="345439"/>
                </a:lnTo>
                <a:lnTo>
                  <a:pt x="427990" y="339089"/>
                </a:lnTo>
                <a:lnTo>
                  <a:pt x="405256" y="316229"/>
                </a:lnTo>
                <a:lnTo>
                  <a:pt x="408304" y="309879"/>
                </a:lnTo>
                <a:lnTo>
                  <a:pt x="410845" y="303529"/>
                </a:lnTo>
                <a:lnTo>
                  <a:pt x="413130" y="297179"/>
                </a:lnTo>
                <a:lnTo>
                  <a:pt x="445134" y="297179"/>
                </a:lnTo>
                <a:lnTo>
                  <a:pt x="453378" y="295910"/>
                </a:lnTo>
                <a:lnTo>
                  <a:pt x="460121" y="290829"/>
                </a:lnTo>
                <a:lnTo>
                  <a:pt x="464673" y="284479"/>
                </a:lnTo>
                <a:lnTo>
                  <a:pt x="466344" y="275589"/>
                </a:lnTo>
                <a:lnTo>
                  <a:pt x="466344" y="191769"/>
                </a:lnTo>
                <a:lnTo>
                  <a:pt x="464673" y="182879"/>
                </a:lnTo>
                <a:lnTo>
                  <a:pt x="460121" y="176529"/>
                </a:lnTo>
                <a:lnTo>
                  <a:pt x="453378" y="171450"/>
                </a:lnTo>
                <a:lnTo>
                  <a:pt x="445134" y="170179"/>
                </a:lnTo>
                <a:lnTo>
                  <a:pt x="413003" y="170179"/>
                </a:lnTo>
                <a:lnTo>
                  <a:pt x="410845" y="163829"/>
                </a:lnTo>
                <a:lnTo>
                  <a:pt x="408304" y="157479"/>
                </a:lnTo>
                <a:lnTo>
                  <a:pt x="405256" y="151129"/>
                </a:lnTo>
                <a:lnTo>
                  <a:pt x="427990" y="128269"/>
                </a:lnTo>
                <a:lnTo>
                  <a:pt x="432704" y="121919"/>
                </a:lnTo>
                <a:lnTo>
                  <a:pt x="434276" y="114300"/>
                </a:lnTo>
                <a:lnTo>
                  <a:pt x="432704" y="105410"/>
                </a:lnTo>
                <a:lnTo>
                  <a:pt x="427990" y="99060"/>
                </a:lnTo>
                <a:lnTo>
                  <a:pt x="412685" y="83819"/>
                </a:lnTo>
                <a:close/>
              </a:path>
              <a:path w="466725" h="466089">
                <a:moveTo>
                  <a:pt x="186499" y="217169"/>
                </a:moveTo>
                <a:lnTo>
                  <a:pt x="178561" y="218439"/>
                </a:lnTo>
                <a:lnTo>
                  <a:pt x="171576" y="223519"/>
                </a:lnTo>
                <a:lnTo>
                  <a:pt x="166862" y="229869"/>
                </a:lnTo>
                <a:lnTo>
                  <a:pt x="165290" y="237489"/>
                </a:lnTo>
                <a:lnTo>
                  <a:pt x="166862" y="246379"/>
                </a:lnTo>
                <a:lnTo>
                  <a:pt x="171576" y="252729"/>
                </a:lnTo>
                <a:lnTo>
                  <a:pt x="203961" y="285750"/>
                </a:lnTo>
                <a:lnTo>
                  <a:pt x="209296" y="287019"/>
                </a:lnTo>
                <a:lnTo>
                  <a:pt x="220218" y="287019"/>
                </a:lnTo>
                <a:lnTo>
                  <a:pt x="225678" y="285750"/>
                </a:lnTo>
                <a:lnTo>
                  <a:pt x="229743" y="280669"/>
                </a:lnTo>
                <a:lnTo>
                  <a:pt x="274281" y="236219"/>
                </a:lnTo>
                <a:lnTo>
                  <a:pt x="214756" y="236219"/>
                </a:lnTo>
                <a:lnTo>
                  <a:pt x="201422" y="223519"/>
                </a:lnTo>
                <a:lnTo>
                  <a:pt x="194436" y="218439"/>
                </a:lnTo>
                <a:lnTo>
                  <a:pt x="186499" y="217169"/>
                </a:lnTo>
                <a:close/>
              </a:path>
              <a:path w="466725" h="466089">
                <a:moveTo>
                  <a:pt x="283845" y="181610"/>
                </a:moveTo>
                <a:lnTo>
                  <a:pt x="272923" y="181610"/>
                </a:lnTo>
                <a:lnTo>
                  <a:pt x="267461" y="182879"/>
                </a:lnTo>
                <a:lnTo>
                  <a:pt x="214756" y="236219"/>
                </a:lnTo>
                <a:lnTo>
                  <a:pt x="274281" y="236219"/>
                </a:lnTo>
                <a:lnTo>
                  <a:pt x="293370" y="217169"/>
                </a:lnTo>
                <a:lnTo>
                  <a:pt x="298013" y="210819"/>
                </a:lnTo>
                <a:lnTo>
                  <a:pt x="299561" y="201929"/>
                </a:lnTo>
                <a:lnTo>
                  <a:pt x="298013" y="194310"/>
                </a:lnTo>
                <a:lnTo>
                  <a:pt x="293370" y="187960"/>
                </a:lnTo>
                <a:lnTo>
                  <a:pt x="289178" y="182879"/>
                </a:lnTo>
                <a:lnTo>
                  <a:pt x="283845" y="181610"/>
                </a:lnTo>
                <a:close/>
              </a:path>
              <a:path w="466725" h="466089">
                <a:moveTo>
                  <a:pt x="205827" y="83819"/>
                </a:moveTo>
                <a:lnTo>
                  <a:pt x="113283" y="83819"/>
                </a:lnTo>
                <a:lnTo>
                  <a:pt x="132079" y="102869"/>
                </a:lnTo>
                <a:lnTo>
                  <a:pt x="137769" y="106679"/>
                </a:lnTo>
                <a:lnTo>
                  <a:pt x="144351" y="107950"/>
                </a:lnTo>
                <a:lnTo>
                  <a:pt x="151243" y="107950"/>
                </a:lnTo>
                <a:lnTo>
                  <a:pt x="157860" y="105410"/>
                </a:lnTo>
                <a:lnTo>
                  <a:pt x="166996" y="100329"/>
                </a:lnTo>
                <a:lnTo>
                  <a:pt x="176451" y="96519"/>
                </a:lnTo>
                <a:lnTo>
                  <a:pt x="186168" y="92710"/>
                </a:lnTo>
                <a:lnTo>
                  <a:pt x="196087" y="90169"/>
                </a:lnTo>
                <a:lnTo>
                  <a:pt x="202479" y="86360"/>
                </a:lnTo>
                <a:lnTo>
                  <a:pt x="205827" y="83819"/>
                </a:lnTo>
                <a:close/>
              </a:path>
              <a:path w="466725" h="466089">
                <a:moveTo>
                  <a:pt x="296801" y="43179"/>
                </a:moveTo>
                <a:lnTo>
                  <a:pt x="254380" y="43179"/>
                </a:lnTo>
                <a:lnTo>
                  <a:pt x="254380" y="69850"/>
                </a:lnTo>
                <a:lnTo>
                  <a:pt x="280175" y="92710"/>
                </a:lnTo>
                <a:lnTo>
                  <a:pt x="289893" y="96519"/>
                </a:lnTo>
                <a:lnTo>
                  <a:pt x="299348" y="100329"/>
                </a:lnTo>
                <a:lnTo>
                  <a:pt x="308482" y="105410"/>
                </a:lnTo>
                <a:lnTo>
                  <a:pt x="315100" y="107950"/>
                </a:lnTo>
                <a:lnTo>
                  <a:pt x="321992" y="107950"/>
                </a:lnTo>
                <a:lnTo>
                  <a:pt x="328574" y="106679"/>
                </a:lnTo>
                <a:lnTo>
                  <a:pt x="334264" y="102869"/>
                </a:lnTo>
                <a:lnTo>
                  <a:pt x="353059" y="83819"/>
                </a:lnTo>
                <a:lnTo>
                  <a:pt x="412685" y="83819"/>
                </a:lnTo>
                <a:lnTo>
                  <a:pt x="389727" y="60960"/>
                </a:lnTo>
                <a:lnTo>
                  <a:pt x="315468" y="60960"/>
                </a:lnTo>
                <a:lnTo>
                  <a:pt x="303151" y="55879"/>
                </a:lnTo>
                <a:lnTo>
                  <a:pt x="296801" y="53339"/>
                </a:lnTo>
                <a:lnTo>
                  <a:pt x="296801" y="43179"/>
                </a:lnTo>
                <a:close/>
              </a:path>
              <a:path w="466725" h="466089">
                <a:moveTo>
                  <a:pt x="275590" y="0"/>
                </a:moveTo>
                <a:lnTo>
                  <a:pt x="190753" y="0"/>
                </a:lnTo>
                <a:lnTo>
                  <a:pt x="182510" y="2539"/>
                </a:lnTo>
                <a:lnTo>
                  <a:pt x="175768" y="6350"/>
                </a:lnTo>
                <a:lnTo>
                  <a:pt x="171215" y="13969"/>
                </a:lnTo>
                <a:lnTo>
                  <a:pt x="169545" y="21589"/>
                </a:lnTo>
                <a:lnTo>
                  <a:pt x="169545" y="53339"/>
                </a:lnTo>
                <a:lnTo>
                  <a:pt x="163195" y="55879"/>
                </a:lnTo>
                <a:lnTo>
                  <a:pt x="150875" y="60960"/>
                </a:lnTo>
                <a:lnTo>
                  <a:pt x="211962" y="60960"/>
                </a:lnTo>
                <a:lnTo>
                  <a:pt x="211962" y="43179"/>
                </a:lnTo>
                <a:lnTo>
                  <a:pt x="296801" y="43179"/>
                </a:lnTo>
                <a:lnTo>
                  <a:pt x="296801" y="21589"/>
                </a:lnTo>
                <a:lnTo>
                  <a:pt x="295130" y="13969"/>
                </a:lnTo>
                <a:lnTo>
                  <a:pt x="290577" y="6350"/>
                </a:lnTo>
                <a:lnTo>
                  <a:pt x="283833" y="2539"/>
                </a:lnTo>
                <a:lnTo>
                  <a:pt x="275590" y="0"/>
                </a:lnTo>
                <a:close/>
              </a:path>
              <a:path w="466725" h="466089">
                <a:moveTo>
                  <a:pt x="358648" y="33019"/>
                </a:moveTo>
                <a:lnTo>
                  <a:pt x="347472" y="33019"/>
                </a:lnTo>
                <a:lnTo>
                  <a:pt x="342010" y="34289"/>
                </a:lnTo>
                <a:lnTo>
                  <a:pt x="338074" y="39369"/>
                </a:lnTo>
                <a:lnTo>
                  <a:pt x="315468" y="60960"/>
                </a:lnTo>
                <a:lnTo>
                  <a:pt x="389727" y="60960"/>
                </a:lnTo>
                <a:lnTo>
                  <a:pt x="368046" y="39369"/>
                </a:lnTo>
                <a:lnTo>
                  <a:pt x="364108" y="34289"/>
                </a:lnTo>
                <a:lnTo>
                  <a:pt x="358648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320273" y="3116707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费用 核算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7639" y="1199387"/>
            <a:ext cx="1845564" cy="331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12791" y="4546090"/>
            <a:ext cx="7324344" cy="2218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63895" y="5149594"/>
            <a:ext cx="5138928" cy="1615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63896" y="5149596"/>
            <a:ext cx="5139055" cy="1615440"/>
          </a:xfrm>
          <a:custGeom>
            <a:avLst/>
            <a:gdLst/>
            <a:ahLst/>
            <a:cxnLst/>
            <a:rect l="l" t="t" r="r" b="b"/>
            <a:pathLst>
              <a:path w="5139055" h="1615440">
                <a:moveTo>
                  <a:pt x="0" y="1615439"/>
                </a:moveTo>
                <a:lnTo>
                  <a:pt x="5138928" y="1615439"/>
                </a:lnTo>
                <a:lnTo>
                  <a:pt x="5138928" y="0"/>
                </a:lnTo>
                <a:lnTo>
                  <a:pt x="0" y="0"/>
                </a:lnTo>
                <a:lnTo>
                  <a:pt x="0" y="16154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5352288"/>
            <a:ext cx="3998975" cy="1075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5352288"/>
            <a:ext cx="3999229" cy="1076325"/>
          </a:xfrm>
          <a:custGeom>
            <a:avLst/>
            <a:gdLst/>
            <a:ahLst/>
            <a:cxnLst/>
            <a:rect l="l" t="t" r="r" b="b"/>
            <a:pathLst>
              <a:path w="3999229" h="1076325">
                <a:moveTo>
                  <a:pt x="0" y="1075944"/>
                </a:moveTo>
                <a:lnTo>
                  <a:pt x="3998976" y="1075944"/>
                </a:lnTo>
                <a:lnTo>
                  <a:pt x="3998976" y="0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3836" y="1626107"/>
            <a:ext cx="813816" cy="2782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3836" y="1626107"/>
            <a:ext cx="814069" cy="2783205"/>
          </a:xfrm>
          <a:custGeom>
            <a:avLst/>
            <a:gdLst/>
            <a:ahLst/>
            <a:cxnLst/>
            <a:rect l="l" t="t" r="r" b="b"/>
            <a:pathLst>
              <a:path w="814069" h="2783204">
                <a:moveTo>
                  <a:pt x="0" y="2782824"/>
                </a:moveTo>
                <a:lnTo>
                  <a:pt x="813815" y="2782824"/>
                </a:lnTo>
                <a:lnTo>
                  <a:pt x="813815" y="0"/>
                </a:lnTo>
                <a:lnTo>
                  <a:pt x="0" y="0"/>
                </a:lnTo>
                <a:lnTo>
                  <a:pt x="0" y="27828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6" name="object 3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61601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量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化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管理</a:t>
            </a:r>
            <a:r>
              <a:rPr dirty="0" sz="3200" spc="-5" b="1">
                <a:solidFill>
                  <a:srgbClr val="404040"/>
                </a:solidFill>
                <a:latin typeface="微软雅黑"/>
                <a:cs typeface="微软雅黑"/>
              </a:rPr>
              <a:t>—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数据驱动支持有效</a:t>
            </a:r>
            <a:r>
              <a:rPr dirty="0" sz="3200" spc="-15" b="1">
                <a:solidFill>
                  <a:srgbClr val="404040"/>
                </a:solidFill>
                <a:latin typeface="微软雅黑"/>
                <a:cs typeface="微软雅黑"/>
              </a:rPr>
              <a:t>决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策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0087" y="1100328"/>
            <a:ext cx="9201911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62955" y="3227831"/>
            <a:ext cx="6829042" cy="363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58384" y="3223260"/>
            <a:ext cx="6833870" cy="3634740"/>
          </a:xfrm>
          <a:custGeom>
            <a:avLst/>
            <a:gdLst/>
            <a:ahLst/>
            <a:cxnLst/>
            <a:rect l="l" t="t" r="r" b="b"/>
            <a:pathLst>
              <a:path w="6833870" h="3634740">
                <a:moveTo>
                  <a:pt x="6833615" y="0"/>
                </a:moveTo>
                <a:lnTo>
                  <a:pt x="0" y="0"/>
                </a:lnTo>
                <a:lnTo>
                  <a:pt x="0" y="363473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7016" y="2270045"/>
            <a:ext cx="2874010" cy="3843020"/>
          </a:xfrm>
          <a:prstGeom prst="rect">
            <a:avLst/>
          </a:prstGeom>
        </p:spPr>
        <p:txBody>
          <a:bodyPr wrap="square" lIns="0" tIns="225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3200">
                <a:latin typeface="等线"/>
                <a:cs typeface="等线"/>
              </a:rPr>
              <a:t>量化管理系统化</a:t>
            </a:r>
            <a:endParaRPr sz="32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5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 spc="-5">
                <a:latin typeface="等线"/>
                <a:cs typeface="等线"/>
              </a:rPr>
              <a:t>度量元定义</a:t>
            </a:r>
            <a:endParaRPr sz="24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>
                <a:latin typeface="等线"/>
                <a:cs typeface="等线"/>
              </a:rPr>
              <a:t>度量目标设定</a:t>
            </a:r>
            <a:endParaRPr sz="24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>
                <a:latin typeface="等线"/>
                <a:cs typeface="等线"/>
              </a:rPr>
              <a:t>项目度量计划</a:t>
            </a:r>
            <a:endParaRPr sz="24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>
                <a:latin typeface="等线"/>
                <a:cs typeface="等线"/>
              </a:rPr>
              <a:t>度量数据收集分析</a:t>
            </a:r>
            <a:endParaRPr sz="24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>
                <a:solidFill>
                  <a:srgbClr val="2D75B6"/>
                </a:solidFill>
                <a:latin typeface="等线"/>
                <a:cs typeface="等线"/>
              </a:rPr>
              <a:t>项目过程性能监控</a:t>
            </a:r>
            <a:endParaRPr sz="2400">
              <a:latin typeface="等线"/>
              <a:cs typeface="等线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400" spc="-5">
                <a:solidFill>
                  <a:srgbClr val="2D75B6"/>
                </a:solidFill>
                <a:latin typeface="等线"/>
                <a:cs typeface="等线"/>
              </a:rPr>
              <a:t>支持有效决策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60363" y="1726692"/>
            <a:ext cx="5599175" cy="1501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60364" y="1726692"/>
            <a:ext cx="5599430" cy="1501140"/>
          </a:xfrm>
          <a:custGeom>
            <a:avLst/>
            <a:gdLst/>
            <a:ahLst/>
            <a:cxnLst/>
            <a:rect l="l" t="t" r="r" b="b"/>
            <a:pathLst>
              <a:path w="5599430" h="1501139">
                <a:moveTo>
                  <a:pt x="0" y="1501139"/>
                </a:moveTo>
                <a:lnTo>
                  <a:pt x="5599176" y="1501139"/>
                </a:lnTo>
                <a:lnTo>
                  <a:pt x="5599176" y="0"/>
                </a:lnTo>
                <a:lnTo>
                  <a:pt x="0" y="0"/>
                </a:lnTo>
                <a:lnTo>
                  <a:pt x="0" y="15011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9142" y="2097532"/>
            <a:ext cx="3232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5403" y="3153155"/>
            <a:ext cx="7248525" cy="978535"/>
          </a:xfrm>
          <a:custGeom>
            <a:avLst/>
            <a:gdLst/>
            <a:ahLst/>
            <a:cxnLst/>
            <a:rect l="l" t="t" r="r" b="b"/>
            <a:pathLst>
              <a:path w="7248525" h="978535">
                <a:moveTo>
                  <a:pt x="6646037" y="0"/>
                </a:moveTo>
                <a:lnTo>
                  <a:pt x="0" y="0"/>
                </a:lnTo>
                <a:lnTo>
                  <a:pt x="0" y="978408"/>
                </a:lnTo>
                <a:lnTo>
                  <a:pt x="6646037" y="978408"/>
                </a:lnTo>
                <a:lnTo>
                  <a:pt x="6700814" y="976603"/>
                </a:lnTo>
                <a:lnTo>
                  <a:pt x="6754220" y="971292"/>
                </a:lnTo>
                <a:lnTo>
                  <a:pt x="6806039" y="962632"/>
                </a:lnTo>
                <a:lnTo>
                  <a:pt x="6856060" y="950778"/>
                </a:lnTo>
                <a:lnTo>
                  <a:pt x="6904069" y="935887"/>
                </a:lnTo>
                <a:lnTo>
                  <a:pt x="6949853" y="918115"/>
                </a:lnTo>
                <a:lnTo>
                  <a:pt x="6993199" y="897618"/>
                </a:lnTo>
                <a:lnTo>
                  <a:pt x="7033894" y="874553"/>
                </a:lnTo>
                <a:lnTo>
                  <a:pt x="7071725" y="849074"/>
                </a:lnTo>
                <a:lnTo>
                  <a:pt x="7106478" y="821339"/>
                </a:lnTo>
                <a:lnTo>
                  <a:pt x="7137940" y="791503"/>
                </a:lnTo>
                <a:lnTo>
                  <a:pt x="7165899" y="759723"/>
                </a:lnTo>
                <a:lnTo>
                  <a:pt x="7190141" y="726155"/>
                </a:lnTo>
                <a:lnTo>
                  <a:pt x="7210454" y="690954"/>
                </a:lnTo>
                <a:lnTo>
                  <a:pt x="7226623" y="654278"/>
                </a:lnTo>
                <a:lnTo>
                  <a:pt x="7238437" y="616282"/>
                </a:lnTo>
                <a:lnTo>
                  <a:pt x="7245681" y="577123"/>
                </a:lnTo>
                <a:lnTo>
                  <a:pt x="7248144" y="536956"/>
                </a:lnTo>
                <a:lnTo>
                  <a:pt x="7248144" y="441452"/>
                </a:lnTo>
                <a:lnTo>
                  <a:pt x="7245681" y="401284"/>
                </a:lnTo>
                <a:lnTo>
                  <a:pt x="7238437" y="362125"/>
                </a:lnTo>
                <a:lnTo>
                  <a:pt x="7226623" y="324129"/>
                </a:lnTo>
                <a:lnTo>
                  <a:pt x="7210454" y="287453"/>
                </a:lnTo>
                <a:lnTo>
                  <a:pt x="7190141" y="252252"/>
                </a:lnTo>
                <a:lnTo>
                  <a:pt x="7165899" y="218684"/>
                </a:lnTo>
                <a:lnTo>
                  <a:pt x="7137940" y="186904"/>
                </a:lnTo>
                <a:lnTo>
                  <a:pt x="7106478" y="157068"/>
                </a:lnTo>
                <a:lnTo>
                  <a:pt x="7071725" y="129333"/>
                </a:lnTo>
                <a:lnTo>
                  <a:pt x="7033894" y="103854"/>
                </a:lnTo>
                <a:lnTo>
                  <a:pt x="6993199" y="80789"/>
                </a:lnTo>
                <a:lnTo>
                  <a:pt x="6949853" y="60292"/>
                </a:lnTo>
                <a:lnTo>
                  <a:pt x="6904069" y="42520"/>
                </a:lnTo>
                <a:lnTo>
                  <a:pt x="6856060" y="27629"/>
                </a:lnTo>
                <a:lnTo>
                  <a:pt x="6806039" y="15775"/>
                </a:lnTo>
                <a:lnTo>
                  <a:pt x="6754220" y="7115"/>
                </a:lnTo>
                <a:lnTo>
                  <a:pt x="6700814" y="1804"/>
                </a:lnTo>
                <a:lnTo>
                  <a:pt x="66460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64552" y="2981960"/>
            <a:ext cx="1254760" cy="1422400"/>
          </a:xfrm>
          <a:custGeom>
            <a:avLst/>
            <a:gdLst/>
            <a:ahLst/>
            <a:cxnLst/>
            <a:rect l="l" t="t" r="r" b="b"/>
            <a:pathLst>
              <a:path w="1254760" h="1422400">
                <a:moveTo>
                  <a:pt x="669583" y="0"/>
                </a:moveTo>
                <a:lnTo>
                  <a:pt x="572779" y="0"/>
                </a:lnTo>
                <a:lnTo>
                  <a:pt x="546246" y="12700"/>
                </a:lnTo>
                <a:lnTo>
                  <a:pt x="520630" y="25400"/>
                </a:lnTo>
                <a:lnTo>
                  <a:pt x="496274" y="50800"/>
                </a:lnTo>
                <a:lnTo>
                  <a:pt x="474085" y="76200"/>
                </a:lnTo>
                <a:lnTo>
                  <a:pt x="453229" y="88900"/>
                </a:lnTo>
                <a:lnTo>
                  <a:pt x="432873" y="114300"/>
                </a:lnTo>
                <a:lnTo>
                  <a:pt x="164649" y="419100"/>
                </a:lnTo>
                <a:lnTo>
                  <a:pt x="70796" y="533400"/>
                </a:lnTo>
                <a:lnTo>
                  <a:pt x="38792" y="571500"/>
                </a:lnTo>
                <a:lnTo>
                  <a:pt x="10616" y="635000"/>
                </a:lnTo>
                <a:lnTo>
                  <a:pt x="771" y="685800"/>
                </a:lnTo>
                <a:lnTo>
                  <a:pt x="0" y="736600"/>
                </a:lnTo>
                <a:lnTo>
                  <a:pt x="8312" y="787400"/>
                </a:lnTo>
                <a:lnTo>
                  <a:pt x="23975" y="825500"/>
                </a:lnTo>
                <a:lnTo>
                  <a:pt x="44364" y="863600"/>
                </a:lnTo>
                <a:lnTo>
                  <a:pt x="68159" y="889000"/>
                </a:lnTo>
                <a:lnTo>
                  <a:pt x="94037" y="927100"/>
                </a:lnTo>
                <a:lnTo>
                  <a:pt x="214052" y="1054100"/>
                </a:lnTo>
                <a:lnTo>
                  <a:pt x="461067" y="1346200"/>
                </a:lnTo>
                <a:lnTo>
                  <a:pt x="466782" y="1346200"/>
                </a:lnTo>
                <a:lnTo>
                  <a:pt x="471100" y="1358900"/>
                </a:lnTo>
                <a:lnTo>
                  <a:pt x="510035" y="1384300"/>
                </a:lnTo>
                <a:lnTo>
                  <a:pt x="547379" y="1409700"/>
                </a:lnTo>
                <a:lnTo>
                  <a:pt x="587033" y="1422400"/>
                </a:lnTo>
                <a:lnTo>
                  <a:pt x="668857" y="1422400"/>
                </a:lnTo>
                <a:lnTo>
                  <a:pt x="708669" y="1409700"/>
                </a:lnTo>
                <a:lnTo>
                  <a:pt x="746029" y="1384300"/>
                </a:lnTo>
                <a:lnTo>
                  <a:pt x="779710" y="1358900"/>
                </a:lnTo>
                <a:lnTo>
                  <a:pt x="797123" y="1333500"/>
                </a:lnTo>
                <a:lnTo>
                  <a:pt x="814429" y="1320800"/>
                </a:lnTo>
                <a:lnTo>
                  <a:pt x="831520" y="1295400"/>
                </a:lnTo>
                <a:lnTo>
                  <a:pt x="848290" y="1282700"/>
                </a:lnTo>
                <a:lnTo>
                  <a:pt x="591115" y="1282700"/>
                </a:lnTo>
                <a:lnTo>
                  <a:pt x="584130" y="1270000"/>
                </a:lnTo>
                <a:lnTo>
                  <a:pt x="573081" y="1270000"/>
                </a:lnTo>
                <a:lnTo>
                  <a:pt x="571049" y="1257300"/>
                </a:lnTo>
                <a:lnTo>
                  <a:pt x="564953" y="1257300"/>
                </a:lnTo>
                <a:lnTo>
                  <a:pt x="158553" y="800100"/>
                </a:lnTo>
                <a:lnTo>
                  <a:pt x="153473" y="787400"/>
                </a:lnTo>
                <a:lnTo>
                  <a:pt x="148520" y="787400"/>
                </a:lnTo>
                <a:lnTo>
                  <a:pt x="146488" y="774700"/>
                </a:lnTo>
                <a:lnTo>
                  <a:pt x="139757" y="774700"/>
                </a:lnTo>
                <a:lnTo>
                  <a:pt x="136709" y="762000"/>
                </a:lnTo>
                <a:lnTo>
                  <a:pt x="133407" y="762000"/>
                </a:lnTo>
                <a:lnTo>
                  <a:pt x="133407" y="757766"/>
                </a:lnTo>
                <a:lnTo>
                  <a:pt x="131375" y="749300"/>
                </a:lnTo>
                <a:lnTo>
                  <a:pt x="133407" y="749300"/>
                </a:lnTo>
                <a:lnTo>
                  <a:pt x="128327" y="736600"/>
                </a:lnTo>
                <a:lnTo>
                  <a:pt x="126295" y="736600"/>
                </a:lnTo>
                <a:lnTo>
                  <a:pt x="125279" y="723900"/>
                </a:lnTo>
                <a:lnTo>
                  <a:pt x="124644" y="723900"/>
                </a:lnTo>
                <a:lnTo>
                  <a:pt x="124263" y="711200"/>
                </a:lnTo>
                <a:lnTo>
                  <a:pt x="123247" y="698500"/>
                </a:lnTo>
                <a:lnTo>
                  <a:pt x="125279" y="698500"/>
                </a:lnTo>
                <a:lnTo>
                  <a:pt x="127311" y="685800"/>
                </a:lnTo>
                <a:lnTo>
                  <a:pt x="128327" y="685800"/>
                </a:lnTo>
                <a:lnTo>
                  <a:pt x="133407" y="673100"/>
                </a:lnTo>
                <a:lnTo>
                  <a:pt x="134423" y="673100"/>
                </a:lnTo>
                <a:lnTo>
                  <a:pt x="136455" y="660400"/>
                </a:lnTo>
                <a:lnTo>
                  <a:pt x="139884" y="660400"/>
                </a:lnTo>
                <a:lnTo>
                  <a:pt x="142297" y="647700"/>
                </a:lnTo>
                <a:lnTo>
                  <a:pt x="150552" y="647700"/>
                </a:lnTo>
                <a:lnTo>
                  <a:pt x="151568" y="635000"/>
                </a:lnTo>
                <a:lnTo>
                  <a:pt x="159569" y="635000"/>
                </a:lnTo>
                <a:lnTo>
                  <a:pt x="453066" y="292100"/>
                </a:lnTo>
                <a:lnTo>
                  <a:pt x="549840" y="190500"/>
                </a:lnTo>
                <a:lnTo>
                  <a:pt x="554920" y="177800"/>
                </a:lnTo>
                <a:lnTo>
                  <a:pt x="560889" y="177800"/>
                </a:lnTo>
                <a:lnTo>
                  <a:pt x="565969" y="165100"/>
                </a:lnTo>
                <a:lnTo>
                  <a:pt x="574351" y="165100"/>
                </a:lnTo>
                <a:lnTo>
                  <a:pt x="577272" y="152400"/>
                </a:lnTo>
                <a:lnTo>
                  <a:pt x="595941" y="152400"/>
                </a:lnTo>
                <a:lnTo>
                  <a:pt x="601148" y="139700"/>
                </a:lnTo>
                <a:lnTo>
                  <a:pt x="838063" y="139700"/>
                </a:lnTo>
                <a:lnTo>
                  <a:pt x="782758" y="76200"/>
                </a:lnTo>
                <a:lnTo>
                  <a:pt x="748557" y="38100"/>
                </a:lnTo>
                <a:lnTo>
                  <a:pt x="710416" y="12700"/>
                </a:lnTo>
                <a:lnTo>
                  <a:pt x="669583" y="0"/>
                </a:lnTo>
                <a:close/>
              </a:path>
              <a:path w="1254760" h="1422400">
                <a:moveTo>
                  <a:pt x="838063" y="139700"/>
                </a:moveTo>
                <a:lnTo>
                  <a:pt x="651948" y="139700"/>
                </a:lnTo>
                <a:lnTo>
                  <a:pt x="657917" y="152400"/>
                </a:lnTo>
                <a:lnTo>
                  <a:pt x="679126" y="152400"/>
                </a:lnTo>
                <a:lnTo>
                  <a:pt x="680396" y="165100"/>
                </a:lnTo>
                <a:lnTo>
                  <a:pt x="689032" y="165100"/>
                </a:lnTo>
                <a:lnTo>
                  <a:pt x="693096" y="177800"/>
                </a:lnTo>
                <a:lnTo>
                  <a:pt x="722306" y="203200"/>
                </a:lnTo>
                <a:lnTo>
                  <a:pt x="835209" y="342900"/>
                </a:lnTo>
                <a:lnTo>
                  <a:pt x="1102417" y="635000"/>
                </a:lnTo>
                <a:lnTo>
                  <a:pt x="1105465" y="647700"/>
                </a:lnTo>
                <a:lnTo>
                  <a:pt x="1109402" y="647700"/>
                </a:lnTo>
                <a:lnTo>
                  <a:pt x="1118800" y="660400"/>
                </a:lnTo>
                <a:lnTo>
                  <a:pt x="1120578" y="673100"/>
                </a:lnTo>
                <a:lnTo>
                  <a:pt x="1124134" y="673100"/>
                </a:lnTo>
                <a:lnTo>
                  <a:pt x="1125785" y="685800"/>
                </a:lnTo>
                <a:lnTo>
                  <a:pt x="1126674" y="685800"/>
                </a:lnTo>
                <a:lnTo>
                  <a:pt x="1126674" y="698500"/>
                </a:lnTo>
                <a:lnTo>
                  <a:pt x="1128706" y="698500"/>
                </a:lnTo>
                <a:lnTo>
                  <a:pt x="1128833" y="711200"/>
                </a:lnTo>
                <a:lnTo>
                  <a:pt x="1129722" y="711200"/>
                </a:lnTo>
                <a:lnTo>
                  <a:pt x="1129722" y="723900"/>
                </a:lnTo>
                <a:lnTo>
                  <a:pt x="1128770" y="730250"/>
                </a:lnTo>
                <a:lnTo>
                  <a:pt x="1128706" y="736600"/>
                </a:lnTo>
                <a:lnTo>
                  <a:pt x="1126039" y="736600"/>
                </a:lnTo>
                <a:lnTo>
                  <a:pt x="1125531" y="749300"/>
                </a:lnTo>
                <a:lnTo>
                  <a:pt x="1122610" y="749300"/>
                </a:lnTo>
                <a:lnTo>
                  <a:pt x="1121594" y="762000"/>
                </a:lnTo>
                <a:lnTo>
                  <a:pt x="1117530" y="762000"/>
                </a:lnTo>
                <a:lnTo>
                  <a:pt x="1115498" y="774700"/>
                </a:lnTo>
                <a:lnTo>
                  <a:pt x="1111815" y="774700"/>
                </a:lnTo>
                <a:lnTo>
                  <a:pt x="1105211" y="787400"/>
                </a:lnTo>
                <a:lnTo>
                  <a:pt x="1097571" y="787400"/>
                </a:lnTo>
                <a:lnTo>
                  <a:pt x="1091876" y="800100"/>
                </a:lnTo>
                <a:lnTo>
                  <a:pt x="1086181" y="800100"/>
                </a:lnTo>
                <a:lnTo>
                  <a:pt x="1080319" y="812800"/>
                </a:lnTo>
                <a:lnTo>
                  <a:pt x="834193" y="1092200"/>
                </a:lnTo>
                <a:lnTo>
                  <a:pt x="721290" y="1219200"/>
                </a:lnTo>
                <a:lnTo>
                  <a:pt x="693096" y="1257300"/>
                </a:lnTo>
                <a:lnTo>
                  <a:pt x="685984" y="1257300"/>
                </a:lnTo>
                <a:lnTo>
                  <a:pt x="682301" y="1270000"/>
                </a:lnTo>
                <a:lnTo>
                  <a:pt x="667823" y="1270000"/>
                </a:lnTo>
                <a:lnTo>
                  <a:pt x="659822" y="1282700"/>
                </a:lnTo>
                <a:lnTo>
                  <a:pt x="848290" y="1282700"/>
                </a:lnTo>
                <a:lnTo>
                  <a:pt x="1121594" y="965200"/>
                </a:lnTo>
                <a:lnTo>
                  <a:pt x="1139164" y="952500"/>
                </a:lnTo>
                <a:lnTo>
                  <a:pt x="1174636" y="901700"/>
                </a:lnTo>
                <a:lnTo>
                  <a:pt x="1192206" y="889000"/>
                </a:lnTo>
                <a:lnTo>
                  <a:pt x="1218515" y="850900"/>
                </a:lnTo>
                <a:lnTo>
                  <a:pt x="1237680" y="812800"/>
                </a:lnTo>
                <a:lnTo>
                  <a:pt x="1249642" y="762000"/>
                </a:lnTo>
                <a:lnTo>
                  <a:pt x="1254341" y="723900"/>
                </a:lnTo>
                <a:lnTo>
                  <a:pt x="1251717" y="673100"/>
                </a:lnTo>
                <a:lnTo>
                  <a:pt x="1241712" y="635000"/>
                </a:lnTo>
                <a:lnTo>
                  <a:pt x="1224266" y="584200"/>
                </a:lnTo>
                <a:lnTo>
                  <a:pt x="1199318" y="546100"/>
                </a:lnTo>
                <a:lnTo>
                  <a:pt x="1184427" y="533400"/>
                </a:lnTo>
                <a:lnTo>
                  <a:pt x="1168775" y="508000"/>
                </a:lnTo>
                <a:lnTo>
                  <a:pt x="1136707" y="482600"/>
                </a:lnTo>
                <a:lnTo>
                  <a:pt x="838063" y="139700"/>
                </a:lnTo>
                <a:close/>
              </a:path>
              <a:path w="1254760" h="1422400">
                <a:moveTo>
                  <a:pt x="133407" y="757766"/>
                </a:moveTo>
                <a:lnTo>
                  <a:pt x="133407" y="762000"/>
                </a:lnTo>
                <a:lnTo>
                  <a:pt x="134423" y="762000"/>
                </a:lnTo>
                <a:lnTo>
                  <a:pt x="133407" y="757766"/>
                </a:lnTo>
                <a:close/>
              </a:path>
              <a:path w="1254760" h="1422400">
                <a:moveTo>
                  <a:pt x="1128389" y="732790"/>
                </a:moveTo>
                <a:lnTo>
                  <a:pt x="1127817" y="736600"/>
                </a:lnTo>
                <a:lnTo>
                  <a:pt x="1128198" y="736600"/>
                </a:lnTo>
                <a:lnTo>
                  <a:pt x="1128389" y="732790"/>
                </a:lnTo>
                <a:close/>
              </a:path>
              <a:path w="1254760" h="1422400">
                <a:moveTo>
                  <a:pt x="1128833" y="723900"/>
                </a:moveTo>
                <a:lnTo>
                  <a:pt x="1128389" y="732790"/>
                </a:lnTo>
                <a:lnTo>
                  <a:pt x="1128770" y="730250"/>
                </a:lnTo>
                <a:lnTo>
                  <a:pt x="1128833" y="723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0902" y="3029711"/>
            <a:ext cx="1131570" cy="1289685"/>
          </a:xfrm>
          <a:custGeom>
            <a:avLst/>
            <a:gdLst/>
            <a:ahLst/>
            <a:cxnLst/>
            <a:rect l="l" t="t" r="r" b="b"/>
            <a:pathLst>
              <a:path w="1131570" h="1289685">
                <a:moveTo>
                  <a:pt x="565753" y="0"/>
                </a:moveTo>
                <a:lnTo>
                  <a:pt x="508603" y="12747"/>
                </a:lnTo>
                <a:lnTo>
                  <a:pt x="458311" y="50926"/>
                </a:lnTo>
                <a:lnTo>
                  <a:pt x="44672" y="523366"/>
                </a:lnTo>
                <a:lnTo>
                  <a:pt x="19854" y="560258"/>
                </a:lnTo>
                <a:lnTo>
                  <a:pt x="4963" y="601622"/>
                </a:lnTo>
                <a:lnTo>
                  <a:pt x="0" y="645223"/>
                </a:lnTo>
                <a:lnTo>
                  <a:pt x="4963" y="688824"/>
                </a:lnTo>
                <a:lnTo>
                  <a:pt x="19854" y="730188"/>
                </a:lnTo>
                <a:lnTo>
                  <a:pt x="44672" y="767080"/>
                </a:lnTo>
                <a:lnTo>
                  <a:pt x="458311" y="1238504"/>
                </a:lnTo>
                <a:lnTo>
                  <a:pt x="508603" y="1276572"/>
                </a:lnTo>
                <a:lnTo>
                  <a:pt x="565753" y="1289304"/>
                </a:lnTo>
                <a:lnTo>
                  <a:pt x="594756" y="1286117"/>
                </a:lnTo>
                <a:lnTo>
                  <a:pt x="649335" y="1260693"/>
                </a:lnTo>
                <a:lnTo>
                  <a:pt x="1086834" y="767080"/>
                </a:lnTo>
                <a:lnTo>
                  <a:pt x="1111652" y="730188"/>
                </a:lnTo>
                <a:lnTo>
                  <a:pt x="1126542" y="688824"/>
                </a:lnTo>
                <a:lnTo>
                  <a:pt x="1131506" y="645223"/>
                </a:lnTo>
                <a:lnTo>
                  <a:pt x="1126542" y="601622"/>
                </a:lnTo>
                <a:lnTo>
                  <a:pt x="1111652" y="560258"/>
                </a:lnTo>
                <a:lnTo>
                  <a:pt x="1086834" y="523366"/>
                </a:lnTo>
                <a:lnTo>
                  <a:pt x="673195" y="50926"/>
                </a:lnTo>
                <a:lnTo>
                  <a:pt x="622903" y="12747"/>
                </a:lnTo>
                <a:lnTo>
                  <a:pt x="56575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15028" y="4381500"/>
            <a:ext cx="7208520" cy="978535"/>
          </a:xfrm>
          <a:custGeom>
            <a:avLst/>
            <a:gdLst/>
            <a:ahLst/>
            <a:cxnLst/>
            <a:rect l="l" t="t" r="r" b="b"/>
            <a:pathLst>
              <a:path w="7208520" h="978535">
                <a:moveTo>
                  <a:pt x="6608318" y="0"/>
                </a:moveTo>
                <a:lnTo>
                  <a:pt x="0" y="0"/>
                </a:lnTo>
                <a:lnTo>
                  <a:pt x="0" y="978408"/>
                </a:lnTo>
                <a:lnTo>
                  <a:pt x="6608318" y="978408"/>
                </a:lnTo>
                <a:lnTo>
                  <a:pt x="6662795" y="976603"/>
                </a:lnTo>
                <a:lnTo>
                  <a:pt x="6715934" y="971292"/>
                </a:lnTo>
                <a:lnTo>
                  <a:pt x="6767518" y="962632"/>
                </a:lnTo>
                <a:lnTo>
                  <a:pt x="6817333" y="950778"/>
                </a:lnTo>
                <a:lnTo>
                  <a:pt x="6865163" y="935887"/>
                </a:lnTo>
                <a:lnTo>
                  <a:pt x="6910794" y="918115"/>
                </a:lnTo>
                <a:lnTo>
                  <a:pt x="6954010" y="897618"/>
                </a:lnTo>
                <a:lnTo>
                  <a:pt x="6994597" y="874553"/>
                </a:lnTo>
                <a:lnTo>
                  <a:pt x="7032339" y="849074"/>
                </a:lnTo>
                <a:lnTo>
                  <a:pt x="7067021" y="821339"/>
                </a:lnTo>
                <a:lnTo>
                  <a:pt x="7098428" y="791503"/>
                </a:lnTo>
                <a:lnTo>
                  <a:pt x="7126346" y="759723"/>
                </a:lnTo>
                <a:lnTo>
                  <a:pt x="7150558" y="726155"/>
                </a:lnTo>
                <a:lnTo>
                  <a:pt x="7170851" y="690954"/>
                </a:lnTo>
                <a:lnTo>
                  <a:pt x="7187008" y="654278"/>
                </a:lnTo>
                <a:lnTo>
                  <a:pt x="7198816" y="616282"/>
                </a:lnTo>
                <a:lnTo>
                  <a:pt x="7206058" y="577123"/>
                </a:lnTo>
                <a:lnTo>
                  <a:pt x="7208520" y="536956"/>
                </a:lnTo>
                <a:lnTo>
                  <a:pt x="7208520" y="441451"/>
                </a:lnTo>
                <a:lnTo>
                  <a:pt x="7206058" y="401284"/>
                </a:lnTo>
                <a:lnTo>
                  <a:pt x="7198816" y="362125"/>
                </a:lnTo>
                <a:lnTo>
                  <a:pt x="7187008" y="324129"/>
                </a:lnTo>
                <a:lnTo>
                  <a:pt x="7170851" y="287453"/>
                </a:lnTo>
                <a:lnTo>
                  <a:pt x="7150558" y="252252"/>
                </a:lnTo>
                <a:lnTo>
                  <a:pt x="7126346" y="218684"/>
                </a:lnTo>
                <a:lnTo>
                  <a:pt x="7098428" y="186904"/>
                </a:lnTo>
                <a:lnTo>
                  <a:pt x="7067021" y="157068"/>
                </a:lnTo>
                <a:lnTo>
                  <a:pt x="7032339" y="129333"/>
                </a:lnTo>
                <a:lnTo>
                  <a:pt x="6994597" y="103854"/>
                </a:lnTo>
                <a:lnTo>
                  <a:pt x="6954010" y="80789"/>
                </a:lnTo>
                <a:lnTo>
                  <a:pt x="6910794" y="60292"/>
                </a:lnTo>
                <a:lnTo>
                  <a:pt x="6865163" y="42520"/>
                </a:lnTo>
                <a:lnTo>
                  <a:pt x="6817333" y="27629"/>
                </a:lnTo>
                <a:lnTo>
                  <a:pt x="6767518" y="15775"/>
                </a:lnTo>
                <a:lnTo>
                  <a:pt x="6715934" y="7115"/>
                </a:lnTo>
                <a:lnTo>
                  <a:pt x="6662795" y="1804"/>
                </a:lnTo>
                <a:lnTo>
                  <a:pt x="6608318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45327" y="4208741"/>
            <a:ext cx="1254125" cy="1422400"/>
          </a:xfrm>
          <a:custGeom>
            <a:avLst/>
            <a:gdLst/>
            <a:ahLst/>
            <a:cxnLst/>
            <a:rect l="l" t="t" r="r" b="b"/>
            <a:pathLst>
              <a:path w="1254125" h="1422400">
                <a:moveTo>
                  <a:pt x="668853" y="0"/>
                </a:moveTo>
                <a:lnTo>
                  <a:pt x="598981" y="0"/>
                </a:lnTo>
                <a:lnTo>
                  <a:pt x="571986" y="12700"/>
                </a:lnTo>
                <a:lnTo>
                  <a:pt x="545562" y="12700"/>
                </a:lnTo>
                <a:lnTo>
                  <a:pt x="520043" y="25400"/>
                </a:lnTo>
                <a:lnTo>
                  <a:pt x="496115" y="50800"/>
                </a:lnTo>
                <a:lnTo>
                  <a:pt x="473878" y="76200"/>
                </a:lnTo>
                <a:lnTo>
                  <a:pt x="452784" y="101600"/>
                </a:lnTo>
                <a:lnTo>
                  <a:pt x="432286" y="114300"/>
                </a:lnTo>
                <a:lnTo>
                  <a:pt x="164062" y="419100"/>
                </a:lnTo>
                <a:lnTo>
                  <a:pt x="70209" y="533400"/>
                </a:lnTo>
                <a:lnTo>
                  <a:pt x="59096" y="546100"/>
                </a:lnTo>
                <a:lnTo>
                  <a:pt x="29950" y="584200"/>
                </a:lnTo>
                <a:lnTo>
                  <a:pt x="10902" y="635000"/>
                </a:lnTo>
                <a:lnTo>
                  <a:pt x="819" y="685800"/>
                </a:lnTo>
                <a:lnTo>
                  <a:pt x="0" y="736600"/>
                </a:lnTo>
                <a:lnTo>
                  <a:pt x="8741" y="787400"/>
                </a:lnTo>
                <a:lnTo>
                  <a:pt x="23832" y="825500"/>
                </a:lnTo>
                <a:lnTo>
                  <a:pt x="44031" y="863600"/>
                </a:lnTo>
                <a:lnTo>
                  <a:pt x="68016" y="889000"/>
                </a:lnTo>
                <a:lnTo>
                  <a:pt x="94466" y="927100"/>
                </a:lnTo>
                <a:lnTo>
                  <a:pt x="213465" y="1066800"/>
                </a:lnTo>
                <a:lnTo>
                  <a:pt x="472037" y="1358900"/>
                </a:lnTo>
                <a:lnTo>
                  <a:pt x="475593" y="1358900"/>
                </a:lnTo>
                <a:lnTo>
                  <a:pt x="509448" y="1384300"/>
                </a:lnTo>
                <a:lnTo>
                  <a:pt x="546792" y="1409700"/>
                </a:lnTo>
                <a:lnTo>
                  <a:pt x="586446" y="1422400"/>
                </a:lnTo>
                <a:lnTo>
                  <a:pt x="668270" y="1422400"/>
                </a:lnTo>
                <a:lnTo>
                  <a:pt x="708082" y="1409700"/>
                </a:lnTo>
                <a:lnTo>
                  <a:pt x="745442" y="1384300"/>
                </a:lnTo>
                <a:lnTo>
                  <a:pt x="779123" y="1358900"/>
                </a:lnTo>
                <a:lnTo>
                  <a:pt x="796536" y="1333500"/>
                </a:lnTo>
                <a:lnTo>
                  <a:pt x="813841" y="1320800"/>
                </a:lnTo>
                <a:lnTo>
                  <a:pt x="830933" y="1295400"/>
                </a:lnTo>
                <a:lnTo>
                  <a:pt x="847703" y="1282700"/>
                </a:lnTo>
                <a:lnTo>
                  <a:pt x="589639" y="1282700"/>
                </a:lnTo>
                <a:lnTo>
                  <a:pt x="583543" y="1270000"/>
                </a:lnTo>
                <a:lnTo>
                  <a:pt x="571097" y="1270000"/>
                </a:lnTo>
                <a:lnTo>
                  <a:pt x="570081" y="1257300"/>
                </a:lnTo>
                <a:lnTo>
                  <a:pt x="564366" y="1257300"/>
                </a:lnTo>
                <a:lnTo>
                  <a:pt x="382883" y="1054100"/>
                </a:lnTo>
                <a:lnTo>
                  <a:pt x="158982" y="800100"/>
                </a:lnTo>
                <a:lnTo>
                  <a:pt x="150981" y="787400"/>
                </a:lnTo>
                <a:lnTo>
                  <a:pt x="143869" y="774700"/>
                </a:lnTo>
                <a:lnTo>
                  <a:pt x="138789" y="774700"/>
                </a:lnTo>
                <a:lnTo>
                  <a:pt x="136249" y="762000"/>
                </a:lnTo>
                <a:lnTo>
                  <a:pt x="132693" y="762000"/>
                </a:lnTo>
                <a:lnTo>
                  <a:pt x="131804" y="749300"/>
                </a:lnTo>
                <a:lnTo>
                  <a:pt x="127613" y="749300"/>
                </a:lnTo>
                <a:lnTo>
                  <a:pt x="126724" y="736600"/>
                </a:lnTo>
                <a:lnTo>
                  <a:pt x="125708" y="736600"/>
                </a:lnTo>
                <a:lnTo>
                  <a:pt x="124692" y="723900"/>
                </a:lnTo>
                <a:lnTo>
                  <a:pt x="124692" y="711200"/>
                </a:lnTo>
                <a:lnTo>
                  <a:pt x="124438" y="711200"/>
                </a:lnTo>
                <a:lnTo>
                  <a:pt x="124311" y="698500"/>
                </a:lnTo>
                <a:lnTo>
                  <a:pt x="126724" y="698500"/>
                </a:lnTo>
                <a:lnTo>
                  <a:pt x="126724" y="685800"/>
                </a:lnTo>
                <a:lnTo>
                  <a:pt x="127613" y="685800"/>
                </a:lnTo>
                <a:lnTo>
                  <a:pt x="131931" y="673100"/>
                </a:lnTo>
                <a:lnTo>
                  <a:pt x="132693" y="673100"/>
                </a:lnTo>
                <a:lnTo>
                  <a:pt x="135741" y="660400"/>
                </a:lnTo>
                <a:lnTo>
                  <a:pt x="139043" y="660400"/>
                </a:lnTo>
                <a:lnTo>
                  <a:pt x="141456" y="647700"/>
                </a:lnTo>
                <a:lnTo>
                  <a:pt x="150981" y="647700"/>
                </a:lnTo>
                <a:lnTo>
                  <a:pt x="158982" y="635000"/>
                </a:lnTo>
                <a:lnTo>
                  <a:pt x="193272" y="596900"/>
                </a:lnTo>
                <a:lnTo>
                  <a:pt x="452479" y="292100"/>
                </a:lnTo>
                <a:lnTo>
                  <a:pt x="549253" y="190500"/>
                </a:lnTo>
                <a:lnTo>
                  <a:pt x="555349" y="177800"/>
                </a:lnTo>
                <a:lnTo>
                  <a:pt x="560302" y="177800"/>
                </a:lnTo>
                <a:lnTo>
                  <a:pt x="565382" y="165100"/>
                </a:lnTo>
                <a:lnTo>
                  <a:pt x="576177" y="165100"/>
                </a:lnTo>
                <a:lnTo>
                  <a:pt x="580241" y="152400"/>
                </a:lnTo>
                <a:lnTo>
                  <a:pt x="601196" y="152400"/>
                </a:lnTo>
                <a:lnTo>
                  <a:pt x="606784" y="139700"/>
                </a:lnTo>
                <a:lnTo>
                  <a:pt x="837892" y="139700"/>
                </a:lnTo>
                <a:lnTo>
                  <a:pt x="782171" y="76200"/>
                </a:lnTo>
                <a:lnTo>
                  <a:pt x="748176" y="38100"/>
                </a:lnTo>
                <a:lnTo>
                  <a:pt x="709955" y="12700"/>
                </a:lnTo>
                <a:lnTo>
                  <a:pt x="668853" y="0"/>
                </a:lnTo>
                <a:close/>
              </a:path>
              <a:path w="1254125" h="1422400">
                <a:moveTo>
                  <a:pt x="837892" y="139700"/>
                </a:moveTo>
                <a:lnTo>
                  <a:pt x="651615" y="139700"/>
                </a:lnTo>
                <a:lnTo>
                  <a:pt x="656695" y="152400"/>
                </a:lnTo>
                <a:lnTo>
                  <a:pt x="675999" y="152400"/>
                </a:lnTo>
                <a:lnTo>
                  <a:pt x="679301" y="165100"/>
                </a:lnTo>
                <a:lnTo>
                  <a:pt x="688445" y="165100"/>
                </a:lnTo>
                <a:lnTo>
                  <a:pt x="692382" y="177800"/>
                </a:lnTo>
                <a:lnTo>
                  <a:pt x="721719" y="203200"/>
                </a:lnTo>
                <a:lnTo>
                  <a:pt x="1080621" y="622300"/>
                </a:lnTo>
                <a:lnTo>
                  <a:pt x="1101830" y="647700"/>
                </a:lnTo>
                <a:lnTo>
                  <a:pt x="1109450" y="647700"/>
                </a:lnTo>
                <a:lnTo>
                  <a:pt x="1118086" y="660400"/>
                </a:lnTo>
                <a:lnTo>
                  <a:pt x="1118975" y="673100"/>
                </a:lnTo>
                <a:lnTo>
                  <a:pt x="1122023" y="673100"/>
                </a:lnTo>
                <a:lnTo>
                  <a:pt x="1123674" y="685800"/>
                </a:lnTo>
                <a:lnTo>
                  <a:pt x="1125198" y="685800"/>
                </a:lnTo>
                <a:lnTo>
                  <a:pt x="1126087" y="698500"/>
                </a:lnTo>
                <a:lnTo>
                  <a:pt x="1128119" y="698500"/>
                </a:lnTo>
                <a:lnTo>
                  <a:pt x="1128246" y="711200"/>
                </a:lnTo>
                <a:lnTo>
                  <a:pt x="1129135" y="711200"/>
                </a:lnTo>
                <a:lnTo>
                  <a:pt x="1129135" y="723900"/>
                </a:lnTo>
                <a:lnTo>
                  <a:pt x="1128500" y="723900"/>
                </a:lnTo>
                <a:lnTo>
                  <a:pt x="1128373" y="736600"/>
                </a:lnTo>
                <a:lnTo>
                  <a:pt x="1125452" y="736600"/>
                </a:lnTo>
                <a:lnTo>
                  <a:pt x="1124944" y="749300"/>
                </a:lnTo>
                <a:lnTo>
                  <a:pt x="1122023" y="749300"/>
                </a:lnTo>
                <a:lnTo>
                  <a:pt x="1119991" y="762000"/>
                </a:lnTo>
                <a:lnTo>
                  <a:pt x="1115927" y="762000"/>
                </a:lnTo>
                <a:lnTo>
                  <a:pt x="1114022" y="774700"/>
                </a:lnTo>
                <a:lnTo>
                  <a:pt x="1107926" y="774700"/>
                </a:lnTo>
                <a:lnTo>
                  <a:pt x="1104370" y="787400"/>
                </a:lnTo>
                <a:lnTo>
                  <a:pt x="1096555" y="787400"/>
                </a:lnTo>
                <a:lnTo>
                  <a:pt x="1091162" y="800100"/>
                </a:lnTo>
                <a:lnTo>
                  <a:pt x="1085578" y="800100"/>
                </a:lnTo>
                <a:lnTo>
                  <a:pt x="1079732" y="812800"/>
                </a:lnTo>
                <a:lnTo>
                  <a:pt x="833606" y="1092200"/>
                </a:lnTo>
                <a:lnTo>
                  <a:pt x="720703" y="1219200"/>
                </a:lnTo>
                <a:lnTo>
                  <a:pt x="692382" y="1257300"/>
                </a:lnTo>
                <a:lnTo>
                  <a:pt x="685397" y="1257300"/>
                </a:lnTo>
                <a:lnTo>
                  <a:pt x="681333" y="1270000"/>
                </a:lnTo>
                <a:lnTo>
                  <a:pt x="667236" y="1270000"/>
                </a:lnTo>
                <a:lnTo>
                  <a:pt x="660632" y="1282700"/>
                </a:lnTo>
                <a:lnTo>
                  <a:pt x="847703" y="1282700"/>
                </a:lnTo>
                <a:lnTo>
                  <a:pt x="1121007" y="965200"/>
                </a:lnTo>
                <a:lnTo>
                  <a:pt x="1138576" y="952500"/>
                </a:lnTo>
                <a:lnTo>
                  <a:pt x="1156313" y="927100"/>
                </a:lnTo>
                <a:lnTo>
                  <a:pt x="1174049" y="914400"/>
                </a:lnTo>
                <a:lnTo>
                  <a:pt x="1191619" y="889000"/>
                </a:lnTo>
                <a:lnTo>
                  <a:pt x="1218219" y="850900"/>
                </a:lnTo>
                <a:lnTo>
                  <a:pt x="1237519" y="812800"/>
                </a:lnTo>
                <a:lnTo>
                  <a:pt x="1249494" y="762000"/>
                </a:lnTo>
                <a:lnTo>
                  <a:pt x="1254119" y="723900"/>
                </a:lnTo>
                <a:lnTo>
                  <a:pt x="1251367" y="673100"/>
                </a:lnTo>
                <a:lnTo>
                  <a:pt x="1241214" y="635000"/>
                </a:lnTo>
                <a:lnTo>
                  <a:pt x="1223635" y="584200"/>
                </a:lnTo>
                <a:lnTo>
                  <a:pt x="1198604" y="546100"/>
                </a:lnTo>
                <a:lnTo>
                  <a:pt x="1183786" y="533400"/>
                </a:lnTo>
                <a:lnTo>
                  <a:pt x="1168171" y="508000"/>
                </a:lnTo>
                <a:lnTo>
                  <a:pt x="1136120" y="482600"/>
                </a:lnTo>
                <a:lnTo>
                  <a:pt x="1005056" y="330200"/>
                </a:lnTo>
                <a:lnTo>
                  <a:pt x="837892" y="139700"/>
                </a:lnTo>
                <a:close/>
              </a:path>
              <a:path w="1254125" h="1422400">
                <a:moveTo>
                  <a:pt x="1128500" y="723900"/>
                </a:moveTo>
                <a:lnTo>
                  <a:pt x="1128246" y="736600"/>
                </a:lnTo>
                <a:lnTo>
                  <a:pt x="1128500" y="723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2614" y="4258055"/>
            <a:ext cx="1131570" cy="1289685"/>
          </a:xfrm>
          <a:custGeom>
            <a:avLst/>
            <a:gdLst/>
            <a:ahLst/>
            <a:cxnLst/>
            <a:rect l="l" t="t" r="r" b="b"/>
            <a:pathLst>
              <a:path w="1131570" h="1289685">
                <a:moveTo>
                  <a:pt x="565245" y="0"/>
                </a:moveTo>
                <a:lnTo>
                  <a:pt x="508444" y="12493"/>
                </a:lnTo>
                <a:lnTo>
                  <a:pt x="458311" y="50038"/>
                </a:lnTo>
                <a:lnTo>
                  <a:pt x="44672" y="522732"/>
                </a:lnTo>
                <a:lnTo>
                  <a:pt x="19854" y="559632"/>
                </a:lnTo>
                <a:lnTo>
                  <a:pt x="4963" y="601020"/>
                </a:lnTo>
                <a:lnTo>
                  <a:pt x="0" y="644652"/>
                </a:lnTo>
                <a:lnTo>
                  <a:pt x="4963" y="688283"/>
                </a:lnTo>
                <a:lnTo>
                  <a:pt x="19854" y="729671"/>
                </a:lnTo>
                <a:lnTo>
                  <a:pt x="44672" y="766572"/>
                </a:lnTo>
                <a:lnTo>
                  <a:pt x="458311" y="1239266"/>
                </a:lnTo>
                <a:lnTo>
                  <a:pt x="508444" y="1276810"/>
                </a:lnTo>
                <a:lnTo>
                  <a:pt x="565245" y="1289304"/>
                </a:lnTo>
                <a:lnTo>
                  <a:pt x="594062" y="1286182"/>
                </a:lnTo>
                <a:lnTo>
                  <a:pt x="648362" y="1261175"/>
                </a:lnTo>
                <a:lnTo>
                  <a:pt x="1086834" y="766572"/>
                </a:lnTo>
                <a:lnTo>
                  <a:pt x="1111652" y="729671"/>
                </a:lnTo>
                <a:lnTo>
                  <a:pt x="1126542" y="688283"/>
                </a:lnTo>
                <a:lnTo>
                  <a:pt x="1131506" y="644652"/>
                </a:lnTo>
                <a:lnTo>
                  <a:pt x="1126542" y="601020"/>
                </a:lnTo>
                <a:lnTo>
                  <a:pt x="1111652" y="559632"/>
                </a:lnTo>
                <a:lnTo>
                  <a:pt x="1086834" y="522732"/>
                </a:lnTo>
                <a:lnTo>
                  <a:pt x="672179" y="50038"/>
                </a:lnTo>
                <a:lnTo>
                  <a:pt x="622046" y="12493"/>
                </a:lnTo>
                <a:lnTo>
                  <a:pt x="565245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307204" y="3339465"/>
            <a:ext cx="341630" cy="18630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4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327" y="3255771"/>
            <a:ext cx="18542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>
                <a:solidFill>
                  <a:srgbClr val="404040"/>
                </a:solidFill>
                <a:latin typeface="微软雅黑"/>
                <a:cs typeface="微软雅黑"/>
              </a:rPr>
              <a:t>划重点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9242" y="1903603"/>
            <a:ext cx="6146800" cy="34524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159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过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程执行不仅一朝一夕</a:t>
            </a:r>
            <a:r>
              <a:rPr dirty="0" sz="3200" spc="-10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更要</a:t>
            </a:r>
            <a:r>
              <a:rPr dirty="0" sz="3200" spc="-10" b="1">
                <a:solidFill>
                  <a:srgbClr val="FFFFFF"/>
                </a:solidFill>
                <a:latin typeface="微软雅黑"/>
                <a:cs typeface="微软雅黑"/>
              </a:rPr>
              <a:t>长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长 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久久</a:t>
            </a:r>
            <a:endParaRPr sz="3200">
              <a:latin typeface="微软雅黑"/>
              <a:cs typeface="微软雅黑"/>
            </a:endParaRPr>
          </a:p>
          <a:p>
            <a:pPr marL="12700" marR="24765">
              <a:lnSpc>
                <a:spcPct val="100000"/>
              </a:lnSpc>
              <a:spcBef>
                <a:spcPts val="1939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最好的工具就是找到合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适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的，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并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且 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坚持用下去</a:t>
            </a:r>
            <a:endParaRPr sz="3200">
              <a:latin typeface="微软雅黑"/>
              <a:cs typeface="微软雅黑"/>
            </a:endParaRPr>
          </a:p>
          <a:p>
            <a:pPr marL="33020" marR="5080">
              <a:lnSpc>
                <a:spcPct val="100000"/>
              </a:lnSpc>
              <a:spcBef>
                <a:spcPts val="199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秉承工匠精神，简单事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情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重复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做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， 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持续改进，精益求精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5288" y="412241"/>
            <a:ext cx="16548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写在最后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17" name="object 1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0102" y="0"/>
            <a:ext cx="7102475" cy="4099560"/>
          </a:xfrm>
          <a:custGeom>
            <a:avLst/>
            <a:gdLst/>
            <a:ahLst/>
            <a:cxnLst/>
            <a:rect l="l" t="t" r="r" b="b"/>
            <a:pathLst>
              <a:path w="7102475" h="4099560">
                <a:moveTo>
                  <a:pt x="7101895" y="0"/>
                </a:moveTo>
                <a:lnTo>
                  <a:pt x="0" y="0"/>
                </a:lnTo>
                <a:lnTo>
                  <a:pt x="4617777" y="4099560"/>
                </a:lnTo>
                <a:lnTo>
                  <a:pt x="7101895" y="1894214"/>
                </a:lnTo>
                <a:lnTo>
                  <a:pt x="7101895" y="0"/>
                </a:lnTo>
                <a:close/>
              </a:path>
            </a:pathLst>
          </a:custGeom>
          <a:solidFill>
            <a:srgbClr val="44536A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67700" y="3630167"/>
            <a:ext cx="3924300" cy="3228340"/>
          </a:xfrm>
          <a:custGeom>
            <a:avLst/>
            <a:gdLst/>
            <a:ahLst/>
            <a:cxnLst/>
            <a:rect l="l" t="t" r="r" b="b"/>
            <a:pathLst>
              <a:path w="3924300" h="3228340">
                <a:moveTo>
                  <a:pt x="2951226" y="0"/>
                </a:moveTo>
                <a:lnTo>
                  <a:pt x="0" y="2638043"/>
                </a:lnTo>
                <a:lnTo>
                  <a:pt x="659806" y="3227831"/>
                </a:lnTo>
                <a:lnTo>
                  <a:pt x="3924298" y="3227831"/>
                </a:lnTo>
                <a:lnTo>
                  <a:pt x="3924298" y="869810"/>
                </a:lnTo>
                <a:lnTo>
                  <a:pt x="2951226" y="0"/>
                </a:lnTo>
                <a:close/>
              </a:path>
            </a:pathLst>
          </a:custGeom>
          <a:solidFill>
            <a:srgbClr val="44536A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24371" y="0"/>
            <a:ext cx="6167628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06840" y="971094"/>
            <a:ext cx="3185160" cy="5694680"/>
          </a:xfrm>
          <a:custGeom>
            <a:avLst/>
            <a:gdLst/>
            <a:ahLst/>
            <a:cxnLst/>
            <a:rect l="l" t="t" r="r" b="b"/>
            <a:pathLst>
              <a:path w="3185159" h="5694680">
                <a:moveTo>
                  <a:pt x="3185158" y="0"/>
                </a:moveTo>
                <a:lnTo>
                  <a:pt x="0" y="2847287"/>
                </a:lnTo>
                <a:lnTo>
                  <a:pt x="3185158" y="5694574"/>
                </a:lnTo>
                <a:lnTo>
                  <a:pt x="3185158" y="0"/>
                </a:lnTo>
                <a:close/>
              </a:path>
            </a:pathLst>
          </a:custGeom>
          <a:solidFill>
            <a:srgbClr val="C00000">
              <a:alpha val="8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86871" y="2560956"/>
            <a:ext cx="1405255" cy="2512060"/>
          </a:xfrm>
          <a:custGeom>
            <a:avLst/>
            <a:gdLst/>
            <a:ahLst/>
            <a:cxnLst/>
            <a:rect l="l" t="t" r="r" b="b"/>
            <a:pathLst>
              <a:path w="1405254" h="2512060">
                <a:moveTo>
                  <a:pt x="1405126" y="0"/>
                </a:moveTo>
                <a:lnTo>
                  <a:pt x="0" y="1255901"/>
                </a:lnTo>
                <a:lnTo>
                  <a:pt x="1405126" y="2511802"/>
                </a:lnTo>
                <a:lnTo>
                  <a:pt x="140512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2023" y="0"/>
            <a:ext cx="2022475" cy="897890"/>
          </a:xfrm>
          <a:custGeom>
            <a:avLst/>
            <a:gdLst/>
            <a:ahLst/>
            <a:cxnLst/>
            <a:rect l="l" t="t" r="r" b="b"/>
            <a:pathLst>
              <a:path w="2022475" h="897890">
                <a:moveTo>
                  <a:pt x="2022348" y="0"/>
                </a:moveTo>
                <a:lnTo>
                  <a:pt x="0" y="0"/>
                </a:lnTo>
                <a:lnTo>
                  <a:pt x="1011174" y="897636"/>
                </a:lnTo>
                <a:lnTo>
                  <a:pt x="20223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35916" y="0"/>
            <a:ext cx="5256530" cy="2392680"/>
          </a:xfrm>
          <a:custGeom>
            <a:avLst/>
            <a:gdLst/>
            <a:ahLst/>
            <a:cxnLst/>
            <a:rect l="l" t="t" r="r" b="b"/>
            <a:pathLst>
              <a:path w="5256530" h="2392680">
                <a:moveTo>
                  <a:pt x="5256081" y="0"/>
                </a:moveTo>
                <a:lnTo>
                  <a:pt x="0" y="0"/>
                </a:lnTo>
                <a:lnTo>
                  <a:pt x="2695762" y="2392679"/>
                </a:lnTo>
                <a:lnTo>
                  <a:pt x="5256081" y="120216"/>
                </a:lnTo>
                <a:lnTo>
                  <a:pt x="5256081" y="0"/>
                </a:lnTo>
                <a:close/>
              </a:path>
            </a:pathLst>
          </a:custGeom>
          <a:solidFill>
            <a:srgbClr val="44536A">
              <a:alpha val="6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演讲完毕</a:t>
            </a:r>
            <a:r>
              <a:rPr dirty="0" spc="-100"/>
              <a:t> </a:t>
            </a:r>
            <a:r>
              <a:rPr dirty="0"/>
              <a:t>感谢聆听！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2410" y="346709"/>
            <a:ext cx="20554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404040"/>
                </a:solidFill>
                <a:latin typeface="微软雅黑"/>
                <a:cs typeface="微软雅黑"/>
              </a:rPr>
              <a:t>中创软件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3275" y="1321181"/>
            <a:ext cx="627888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7785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微软雅黑"/>
                <a:cs typeface="微软雅黑"/>
              </a:rPr>
              <a:t>中创软件创立于199</a:t>
            </a:r>
            <a:r>
              <a:rPr dirty="0" sz="2200" spc="-15">
                <a:latin typeface="微软雅黑"/>
                <a:cs typeface="微软雅黑"/>
              </a:rPr>
              <a:t>1</a:t>
            </a:r>
            <a:r>
              <a:rPr dirty="0" sz="2200" spc="-5">
                <a:latin typeface="微软雅黑"/>
                <a:cs typeface="微软雅黑"/>
              </a:rPr>
              <a:t>年，</a:t>
            </a:r>
            <a:r>
              <a:rPr dirty="0" sz="2200" spc="-15">
                <a:latin typeface="微软雅黑"/>
                <a:cs typeface="微软雅黑"/>
              </a:rPr>
              <a:t>立</a:t>
            </a:r>
            <a:r>
              <a:rPr dirty="0" sz="2200" spc="-5">
                <a:latin typeface="微软雅黑"/>
                <a:cs typeface="微软雅黑"/>
              </a:rPr>
              <a:t>足应用，以自主可 </a:t>
            </a:r>
            <a:r>
              <a:rPr dirty="0" sz="2200" spc="-5">
                <a:latin typeface="微软雅黑"/>
                <a:cs typeface="微软雅黑"/>
              </a:rPr>
              <a:t>控产品及平台的研发与产业化为核</a:t>
            </a:r>
            <a:r>
              <a:rPr dirty="0" sz="2200">
                <a:latin typeface="微软雅黑"/>
                <a:cs typeface="微软雅黑"/>
              </a:rPr>
              <a:t>心</a:t>
            </a:r>
            <a:r>
              <a:rPr dirty="0" sz="2200" spc="-5">
                <a:latin typeface="微软雅黑"/>
                <a:cs typeface="微软雅黑"/>
              </a:rPr>
              <a:t>，为</a:t>
            </a:r>
            <a:r>
              <a:rPr dirty="0" sz="2200">
                <a:latin typeface="微软雅黑"/>
                <a:cs typeface="微软雅黑"/>
              </a:rPr>
              <a:t>行</a:t>
            </a:r>
            <a:r>
              <a:rPr dirty="0" sz="2200" spc="-5">
                <a:latin typeface="微软雅黑"/>
                <a:cs typeface="微软雅黑"/>
              </a:rPr>
              <a:t>业信息 化提供软件产品、解决方案和IT定</a:t>
            </a:r>
            <a:r>
              <a:rPr dirty="0" sz="2200">
                <a:latin typeface="微软雅黑"/>
                <a:cs typeface="微软雅黑"/>
              </a:rPr>
              <a:t>制</a:t>
            </a:r>
            <a:r>
              <a:rPr dirty="0" sz="2200" spc="-5">
                <a:latin typeface="微软雅黑"/>
                <a:cs typeface="微软雅黑"/>
              </a:rPr>
              <a:t>服务。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2567" y="716280"/>
            <a:ext cx="4278704" cy="4000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190738" y="6410705"/>
            <a:ext cx="33013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等线"/>
                <a:cs typeface="等线"/>
                <a:hlinkClick r:id="rId3"/>
              </a:rPr>
              <a:t>http://www.cvicse.com/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13519" y="4976689"/>
            <a:ext cx="1485900" cy="1419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08947" y="4895088"/>
            <a:ext cx="1495425" cy="1506220"/>
          </a:xfrm>
          <a:custGeom>
            <a:avLst/>
            <a:gdLst/>
            <a:ahLst/>
            <a:cxnLst/>
            <a:rect l="l" t="t" r="r" b="b"/>
            <a:pathLst>
              <a:path w="1495425" h="1506220">
                <a:moveTo>
                  <a:pt x="0" y="1505712"/>
                </a:moveTo>
                <a:lnTo>
                  <a:pt x="1495044" y="1505712"/>
                </a:lnTo>
                <a:lnTo>
                  <a:pt x="1495044" y="0"/>
                </a:lnTo>
                <a:lnTo>
                  <a:pt x="0" y="0"/>
                </a:lnTo>
                <a:lnTo>
                  <a:pt x="0" y="1505712"/>
                </a:lnTo>
                <a:close/>
              </a:path>
            </a:pathLst>
          </a:custGeom>
          <a:ln w="9144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3275" y="2689986"/>
            <a:ext cx="6123305" cy="390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0000"/>
                </a:solidFill>
                <a:latin typeface="微软雅黑"/>
                <a:cs typeface="微软雅黑"/>
              </a:rPr>
              <a:t>30</a:t>
            </a:r>
            <a:r>
              <a:rPr dirty="0" sz="2800" spc="-10">
                <a:solidFill>
                  <a:srgbClr val="FF0000"/>
                </a:solidFill>
                <a:latin typeface="微软雅黑"/>
                <a:cs typeface="微软雅黑"/>
              </a:rPr>
              <a:t>年</a:t>
            </a:r>
            <a:r>
              <a:rPr dirty="0" sz="2200" spc="-10">
                <a:latin typeface="微软雅黑"/>
                <a:cs typeface="微软雅黑"/>
              </a:rPr>
              <a:t>金融行业解决方案提</a:t>
            </a:r>
            <a:r>
              <a:rPr dirty="0" sz="2200" spc="-5">
                <a:latin typeface="微软雅黑"/>
                <a:cs typeface="微软雅黑"/>
              </a:rPr>
              <a:t>供</a:t>
            </a:r>
            <a:r>
              <a:rPr dirty="0" sz="2200" spc="-10">
                <a:latin typeface="微软雅黑"/>
                <a:cs typeface="微软雅黑"/>
              </a:rPr>
              <a:t>商（银行、租赁</a:t>
            </a:r>
            <a:r>
              <a:rPr dirty="0" sz="2200" spc="10">
                <a:latin typeface="微软雅黑"/>
                <a:cs typeface="微软雅黑"/>
              </a:rPr>
              <a:t>、</a:t>
            </a:r>
            <a:r>
              <a:rPr dirty="0" sz="2200" spc="-5">
                <a:latin typeface="微软雅黑"/>
                <a:cs typeface="微软雅黑"/>
              </a:rPr>
              <a:t>互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630"/>
              </a:lnSpc>
              <a:spcBef>
                <a:spcPts val="30"/>
              </a:spcBef>
            </a:pPr>
            <a:r>
              <a:rPr dirty="0" sz="2200" spc="-5">
                <a:latin typeface="微软雅黑"/>
                <a:cs typeface="微软雅黑"/>
              </a:rPr>
              <a:t>联网金融）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350"/>
              </a:lnSpc>
            </a:pPr>
            <a:r>
              <a:rPr dirty="0" sz="2800">
                <a:solidFill>
                  <a:srgbClr val="FF0000"/>
                </a:solidFill>
                <a:latin typeface="微软雅黑"/>
                <a:cs typeface="微软雅黑"/>
              </a:rPr>
              <a:t>22</a:t>
            </a:r>
            <a:r>
              <a:rPr dirty="0" sz="2800" spc="-5">
                <a:solidFill>
                  <a:srgbClr val="FF0000"/>
                </a:solidFill>
                <a:latin typeface="微软雅黑"/>
                <a:cs typeface="微软雅黑"/>
              </a:rPr>
              <a:t>年</a:t>
            </a:r>
            <a:r>
              <a:rPr dirty="0" sz="2200" spc="-5">
                <a:latin typeface="微软雅黑"/>
                <a:cs typeface="微软雅黑"/>
              </a:rPr>
              <a:t>高速公路收费行业解决方案的提</a:t>
            </a:r>
            <a:r>
              <a:rPr dirty="0" sz="2200">
                <a:latin typeface="微软雅黑"/>
                <a:cs typeface="微软雅黑"/>
              </a:rPr>
              <a:t>供</a:t>
            </a:r>
            <a:r>
              <a:rPr dirty="0" sz="2200" spc="-5">
                <a:latin typeface="微软雅黑"/>
                <a:cs typeface="微软雅黑"/>
              </a:rPr>
              <a:t>商（</a:t>
            </a:r>
            <a:r>
              <a:rPr dirty="0" sz="2200" spc="5">
                <a:latin typeface="微软雅黑"/>
                <a:cs typeface="微软雅黑"/>
              </a:rPr>
              <a:t>承担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630"/>
              </a:lnSpc>
              <a:spcBef>
                <a:spcPts val="25"/>
              </a:spcBef>
            </a:pPr>
            <a:r>
              <a:rPr dirty="0" sz="2200" spc="-10">
                <a:latin typeface="微软雅黑"/>
                <a:cs typeface="微软雅黑"/>
              </a:rPr>
              <a:t>鲁</a:t>
            </a:r>
            <a:r>
              <a:rPr dirty="0" sz="2200" spc="-5">
                <a:latin typeface="微软雅黑"/>
                <a:cs typeface="微软雅黑"/>
              </a:rPr>
              <a:t>川赣黑四省撤站并网工</a:t>
            </a:r>
            <a:r>
              <a:rPr dirty="0" sz="2200" spc="-25">
                <a:latin typeface="微软雅黑"/>
                <a:cs typeface="微软雅黑"/>
              </a:rPr>
              <a:t>程</a:t>
            </a:r>
            <a:r>
              <a:rPr dirty="0" sz="2200" spc="-5">
                <a:latin typeface="微软雅黑"/>
                <a:cs typeface="微软雅黑"/>
              </a:rPr>
              <a:t>）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350"/>
              </a:lnSpc>
            </a:pPr>
            <a:r>
              <a:rPr dirty="0" sz="2800">
                <a:solidFill>
                  <a:srgbClr val="FF0000"/>
                </a:solidFill>
                <a:latin typeface="微软雅黑"/>
                <a:cs typeface="微软雅黑"/>
              </a:rPr>
              <a:t>20</a:t>
            </a:r>
            <a:r>
              <a:rPr dirty="0" sz="2800" spc="-5">
                <a:solidFill>
                  <a:srgbClr val="FF0000"/>
                </a:solidFill>
                <a:latin typeface="微软雅黑"/>
                <a:cs typeface="微软雅黑"/>
              </a:rPr>
              <a:t>年</a:t>
            </a:r>
            <a:r>
              <a:rPr dirty="0" sz="2200" spc="-5">
                <a:latin typeface="微软雅黑"/>
                <a:cs typeface="微软雅黑"/>
              </a:rPr>
              <a:t>国产基础软件信创市场中间件产品核心</a:t>
            </a:r>
            <a:r>
              <a:rPr dirty="0" sz="2200">
                <a:latin typeface="微软雅黑"/>
                <a:cs typeface="微软雅黑"/>
              </a:rPr>
              <a:t>提</a:t>
            </a:r>
            <a:r>
              <a:rPr dirty="0" sz="2200" spc="-5">
                <a:latin typeface="微软雅黑"/>
                <a:cs typeface="微软雅黑"/>
              </a:rPr>
              <a:t>供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200" spc="-5">
                <a:latin typeface="微软雅黑"/>
                <a:cs typeface="微软雅黑"/>
              </a:rPr>
              <a:t>商（产学研持续创新）</a:t>
            </a:r>
            <a:endParaRPr sz="2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5080" indent="577850">
              <a:lnSpc>
                <a:spcPct val="100000"/>
              </a:lnSpc>
            </a:pPr>
            <a:r>
              <a:rPr dirty="0" sz="2200" spc="-10">
                <a:latin typeface="微软雅黑"/>
                <a:cs typeface="微软雅黑"/>
              </a:rPr>
              <a:t>公司管理体系</a:t>
            </a:r>
            <a:r>
              <a:rPr dirty="0" sz="2200" spc="-5">
                <a:latin typeface="微软雅黑"/>
                <a:cs typeface="微软雅黑"/>
              </a:rPr>
              <a:t>将CMMI</a:t>
            </a:r>
            <a:r>
              <a:rPr dirty="0" sz="2200" spc="30">
                <a:latin typeface="微软雅黑"/>
                <a:cs typeface="微软雅黑"/>
              </a:rPr>
              <a:t> </a:t>
            </a:r>
            <a:r>
              <a:rPr dirty="0" sz="2200" spc="-5">
                <a:latin typeface="微软雅黑"/>
                <a:cs typeface="微软雅黑"/>
              </a:rPr>
              <a:t>ML5、 ISO9001、 ISO/IEC</a:t>
            </a:r>
            <a:r>
              <a:rPr dirty="0" sz="2200" spc="-40">
                <a:latin typeface="微软雅黑"/>
                <a:cs typeface="微软雅黑"/>
              </a:rPr>
              <a:t> </a:t>
            </a:r>
            <a:r>
              <a:rPr dirty="0" sz="2200" spc="-10">
                <a:latin typeface="微软雅黑"/>
                <a:cs typeface="微软雅黑"/>
              </a:rPr>
              <a:t>27001</a:t>
            </a:r>
            <a:r>
              <a:rPr dirty="0" sz="2200" spc="-5">
                <a:latin typeface="微软雅黑"/>
                <a:cs typeface="微软雅黑"/>
              </a:rPr>
              <a:t>等系列标准要求根据公司</a:t>
            </a:r>
            <a:r>
              <a:rPr dirty="0" sz="2200">
                <a:latin typeface="微软雅黑"/>
                <a:cs typeface="微软雅黑"/>
              </a:rPr>
              <a:t>情</a:t>
            </a:r>
            <a:r>
              <a:rPr dirty="0" sz="2200" spc="-5">
                <a:latin typeface="微软雅黑"/>
                <a:cs typeface="微软雅黑"/>
              </a:rPr>
              <a:t>况进行 了有效融合，并持续推广落地。</a:t>
            </a:r>
            <a:endParaRPr sz="2200">
              <a:latin typeface="微软雅黑"/>
              <a:cs typeface="微软雅黑"/>
            </a:endParaRPr>
          </a:p>
          <a:p>
            <a:pPr algn="r" marR="683895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latin typeface="宋体"/>
                <a:cs typeface="宋体"/>
              </a:rPr>
              <a:t>2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0430" y="1229995"/>
            <a:ext cx="14414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C00000"/>
                </a:solidFill>
                <a:latin typeface="微软雅黑"/>
                <a:cs typeface="微软雅黑"/>
              </a:rPr>
              <a:t>目</a:t>
            </a:r>
            <a:r>
              <a:rPr dirty="0" sz="4800" spc="20" b="1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4800" b="1">
                <a:solidFill>
                  <a:srgbClr val="C00000"/>
                </a:solidFill>
                <a:latin typeface="微软雅黑"/>
                <a:cs typeface="微软雅黑"/>
              </a:rPr>
              <a:t>录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紧盯过</a:t>
            </a:r>
            <a:r>
              <a:rPr dirty="0" spc="-15"/>
              <a:t>程-</a:t>
            </a:r>
            <a:r>
              <a:rPr dirty="0" spc="-5"/>
              <a:t>养习惯</a:t>
            </a:r>
          </a:p>
        </p:txBody>
      </p:sp>
      <p:sp>
        <p:nvSpPr>
          <p:cNvPr id="4" name="object 4"/>
          <p:cNvSpPr/>
          <p:nvPr/>
        </p:nvSpPr>
        <p:spPr>
          <a:xfrm>
            <a:off x="6708647" y="3185160"/>
            <a:ext cx="128270" cy="467995"/>
          </a:xfrm>
          <a:custGeom>
            <a:avLst/>
            <a:gdLst/>
            <a:ahLst/>
            <a:cxnLst/>
            <a:rect l="l" t="t" r="r" b="b"/>
            <a:pathLst>
              <a:path w="128270" h="467995">
                <a:moveTo>
                  <a:pt x="35051" y="0"/>
                </a:moveTo>
                <a:lnTo>
                  <a:pt x="0" y="0"/>
                </a:lnTo>
                <a:lnTo>
                  <a:pt x="92963" y="233934"/>
                </a:lnTo>
                <a:lnTo>
                  <a:pt x="0" y="467867"/>
                </a:lnTo>
                <a:lnTo>
                  <a:pt x="35051" y="467867"/>
                </a:lnTo>
                <a:lnTo>
                  <a:pt x="128016" y="233934"/>
                </a:lnTo>
                <a:lnTo>
                  <a:pt x="35051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69379" y="4492625"/>
            <a:ext cx="37998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微软雅黑"/>
                <a:cs typeface="微软雅黑"/>
              </a:rPr>
              <a:t>用</a:t>
            </a:r>
            <a:r>
              <a:rPr dirty="0" sz="4000" spc="-10" b="1">
                <a:latin typeface="微软雅黑"/>
                <a:cs typeface="微软雅黑"/>
              </a:rPr>
              <a:t>好</a:t>
            </a:r>
            <a:r>
              <a:rPr dirty="0" sz="4000" spc="-10" b="1">
                <a:solidFill>
                  <a:srgbClr val="404040"/>
                </a:solidFill>
                <a:latin typeface="微软雅黑"/>
                <a:cs typeface="微软雅黑"/>
              </a:rPr>
              <a:t>工具</a:t>
            </a:r>
            <a:r>
              <a:rPr dirty="0" sz="4000" spc="-15" b="1">
                <a:solidFill>
                  <a:srgbClr val="404040"/>
                </a:solidFill>
                <a:latin typeface="微软雅黑"/>
                <a:cs typeface="微软雅黑"/>
              </a:rPr>
              <a:t>-</a:t>
            </a:r>
            <a:r>
              <a:rPr dirty="0" sz="4000" spc="-5" b="1">
                <a:solidFill>
                  <a:srgbClr val="404040"/>
                </a:solidFill>
                <a:latin typeface="微软雅黑"/>
                <a:cs typeface="微软雅黑"/>
              </a:rPr>
              <a:t>助管理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4931" y="4663440"/>
            <a:ext cx="142240" cy="408940"/>
          </a:xfrm>
          <a:custGeom>
            <a:avLst/>
            <a:gdLst/>
            <a:ahLst/>
            <a:cxnLst/>
            <a:rect l="l" t="t" r="r" b="b"/>
            <a:pathLst>
              <a:path w="142240" h="408939">
                <a:moveTo>
                  <a:pt x="38862" y="0"/>
                </a:moveTo>
                <a:lnTo>
                  <a:pt x="0" y="0"/>
                </a:lnTo>
                <a:lnTo>
                  <a:pt x="102870" y="204216"/>
                </a:lnTo>
                <a:lnTo>
                  <a:pt x="0" y="408432"/>
                </a:lnTo>
                <a:lnTo>
                  <a:pt x="38862" y="408432"/>
                </a:lnTo>
                <a:lnTo>
                  <a:pt x="141732" y="204216"/>
                </a:lnTo>
                <a:lnTo>
                  <a:pt x="38862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4663440"/>
            <a:ext cx="142240" cy="408940"/>
          </a:xfrm>
          <a:custGeom>
            <a:avLst/>
            <a:gdLst/>
            <a:ahLst/>
            <a:cxnLst/>
            <a:rect l="l" t="t" r="r" b="b"/>
            <a:pathLst>
              <a:path w="142240" h="408939">
                <a:moveTo>
                  <a:pt x="38861" y="0"/>
                </a:moveTo>
                <a:lnTo>
                  <a:pt x="0" y="0"/>
                </a:lnTo>
                <a:lnTo>
                  <a:pt x="102870" y="204216"/>
                </a:lnTo>
                <a:lnTo>
                  <a:pt x="0" y="408432"/>
                </a:lnTo>
                <a:lnTo>
                  <a:pt x="38861" y="408432"/>
                </a:lnTo>
                <a:lnTo>
                  <a:pt x="141731" y="204216"/>
                </a:lnTo>
                <a:lnTo>
                  <a:pt x="38861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2500" y="6409531"/>
            <a:ext cx="127000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 sz="1200">
                <a:latin typeface="宋体"/>
                <a:cs typeface="宋体"/>
              </a:rPr>
              <a:t>4</a:t>
            </a:fld>
            <a:endParaRPr sz="12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1854" y="2852547"/>
            <a:ext cx="5828030" cy="721360"/>
          </a:xfrm>
          <a:custGeom>
            <a:avLst/>
            <a:gdLst/>
            <a:ahLst/>
            <a:cxnLst/>
            <a:rect l="l" t="t" r="r" b="b"/>
            <a:pathLst>
              <a:path w="5828030" h="721360">
                <a:moveTo>
                  <a:pt x="5809107" y="0"/>
                </a:moveTo>
                <a:lnTo>
                  <a:pt x="0" y="508253"/>
                </a:lnTo>
                <a:lnTo>
                  <a:pt x="18542" y="721232"/>
                </a:lnTo>
                <a:lnTo>
                  <a:pt x="5827776" y="212978"/>
                </a:lnTo>
                <a:lnTo>
                  <a:pt x="5809107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91840" y="1123188"/>
            <a:ext cx="2395855" cy="1858010"/>
          </a:xfrm>
          <a:custGeom>
            <a:avLst/>
            <a:gdLst/>
            <a:ahLst/>
            <a:cxnLst/>
            <a:rect l="l" t="t" r="r" b="b"/>
            <a:pathLst>
              <a:path w="2395854" h="1858010">
                <a:moveTo>
                  <a:pt x="2395728" y="928877"/>
                </a:moveTo>
                <a:lnTo>
                  <a:pt x="0" y="928877"/>
                </a:lnTo>
                <a:lnTo>
                  <a:pt x="1197864" y="1857756"/>
                </a:lnTo>
                <a:lnTo>
                  <a:pt x="2395728" y="928877"/>
                </a:lnTo>
                <a:close/>
              </a:path>
              <a:path w="2395854" h="1858010">
                <a:moveTo>
                  <a:pt x="1796796" y="0"/>
                </a:moveTo>
                <a:lnTo>
                  <a:pt x="598932" y="0"/>
                </a:lnTo>
                <a:lnTo>
                  <a:pt x="598932" y="928877"/>
                </a:lnTo>
                <a:lnTo>
                  <a:pt x="1796796" y="928877"/>
                </a:lnTo>
                <a:lnTo>
                  <a:pt x="1796796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91840" y="1123188"/>
            <a:ext cx="2395855" cy="1858010"/>
          </a:xfrm>
          <a:custGeom>
            <a:avLst/>
            <a:gdLst/>
            <a:ahLst/>
            <a:cxnLst/>
            <a:rect l="l" t="t" r="r" b="b"/>
            <a:pathLst>
              <a:path w="2395854" h="1858010">
                <a:moveTo>
                  <a:pt x="0" y="928877"/>
                </a:moveTo>
                <a:lnTo>
                  <a:pt x="598932" y="928877"/>
                </a:lnTo>
                <a:lnTo>
                  <a:pt x="598932" y="0"/>
                </a:lnTo>
                <a:lnTo>
                  <a:pt x="1796796" y="0"/>
                </a:lnTo>
                <a:lnTo>
                  <a:pt x="1796796" y="928877"/>
                </a:lnTo>
                <a:lnTo>
                  <a:pt x="2395728" y="928877"/>
                </a:lnTo>
                <a:lnTo>
                  <a:pt x="1197864" y="1857756"/>
                </a:lnTo>
                <a:lnTo>
                  <a:pt x="0" y="928877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64273" y="1395476"/>
            <a:ext cx="2160905" cy="8794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00"/>
              <a:t>措施！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6964680" y="3445764"/>
            <a:ext cx="2394585" cy="1856739"/>
          </a:xfrm>
          <a:custGeom>
            <a:avLst/>
            <a:gdLst/>
            <a:ahLst/>
            <a:cxnLst/>
            <a:rect l="l" t="t" r="r" b="b"/>
            <a:pathLst>
              <a:path w="2394584" h="1856739">
                <a:moveTo>
                  <a:pt x="1795652" y="928116"/>
                </a:moveTo>
                <a:lnTo>
                  <a:pt x="598551" y="928116"/>
                </a:lnTo>
                <a:lnTo>
                  <a:pt x="598551" y="1856232"/>
                </a:lnTo>
                <a:lnTo>
                  <a:pt x="1795652" y="1856232"/>
                </a:lnTo>
                <a:lnTo>
                  <a:pt x="1795652" y="928116"/>
                </a:lnTo>
                <a:close/>
              </a:path>
              <a:path w="2394584" h="1856739">
                <a:moveTo>
                  <a:pt x="1197102" y="0"/>
                </a:moveTo>
                <a:lnTo>
                  <a:pt x="0" y="928116"/>
                </a:lnTo>
                <a:lnTo>
                  <a:pt x="2394204" y="928116"/>
                </a:lnTo>
                <a:lnTo>
                  <a:pt x="1197102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64680" y="3445764"/>
            <a:ext cx="2394585" cy="1856739"/>
          </a:xfrm>
          <a:custGeom>
            <a:avLst/>
            <a:gdLst/>
            <a:ahLst/>
            <a:cxnLst/>
            <a:rect l="l" t="t" r="r" b="b"/>
            <a:pathLst>
              <a:path w="2394584" h="1856739">
                <a:moveTo>
                  <a:pt x="0" y="928116"/>
                </a:moveTo>
                <a:lnTo>
                  <a:pt x="1197102" y="0"/>
                </a:lnTo>
                <a:lnTo>
                  <a:pt x="2394204" y="928116"/>
                </a:lnTo>
                <a:lnTo>
                  <a:pt x="1795652" y="928116"/>
                </a:lnTo>
                <a:lnTo>
                  <a:pt x="1795652" y="1856232"/>
                </a:lnTo>
                <a:lnTo>
                  <a:pt x="598551" y="1856232"/>
                </a:lnTo>
                <a:lnTo>
                  <a:pt x="598551" y="928116"/>
                </a:lnTo>
                <a:lnTo>
                  <a:pt x="0" y="92811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06370" y="4088383"/>
            <a:ext cx="7129780" cy="2438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36319">
              <a:lnSpc>
                <a:spcPct val="100000"/>
              </a:lnSpc>
              <a:spcBef>
                <a:spcPts val="105"/>
              </a:spcBef>
            </a:pPr>
            <a:r>
              <a:rPr dirty="0" sz="5600" spc="5">
                <a:latin typeface="微软雅黑"/>
                <a:cs typeface="微软雅黑"/>
              </a:rPr>
              <a:t>问题？</a:t>
            </a:r>
            <a:endParaRPr sz="5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-10">
                <a:latin typeface="微软雅黑"/>
                <a:cs typeface="微软雅黑"/>
              </a:rPr>
              <a:t>执行力：晨会、周会、代码走查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5288" y="324993"/>
            <a:ext cx="30524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紧盯过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dirty="0" sz="3200" spc="5" b="1">
                <a:solidFill>
                  <a:srgbClr val="404040"/>
                </a:solidFill>
                <a:latin typeface="微软雅黑"/>
                <a:cs typeface="微软雅黑"/>
              </a:rPr>
              <a:t>-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养习惯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104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4276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6967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2500" y="6409531"/>
            <a:ext cx="127000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 sz="1200">
                <a:latin typeface="宋体"/>
                <a:cs typeface="宋体"/>
              </a:rPr>
              <a:t>4</a:t>
            </a:fld>
            <a:endParaRPr sz="12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9152" y="1373124"/>
            <a:ext cx="6022847" cy="4366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5288" y="410717"/>
            <a:ext cx="18554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404040"/>
                </a:solidFill>
                <a:latin typeface="微软雅黑"/>
                <a:cs typeface="微软雅黑"/>
              </a:rPr>
              <a:t>高层支持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7016" y="1375664"/>
            <a:ext cx="5207000" cy="491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等线"/>
                <a:cs typeface="等线"/>
              </a:rPr>
              <a:t>“执行力方面要不断强化</a:t>
            </a:r>
            <a:r>
              <a:rPr dirty="0" sz="3600" b="1">
                <a:solidFill>
                  <a:srgbClr val="FF0000"/>
                </a:solidFill>
                <a:latin typeface="等线"/>
                <a:cs typeface="等线"/>
              </a:rPr>
              <a:t>晨会、周</a:t>
            </a:r>
            <a:endParaRPr sz="36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0000"/>
                </a:solidFill>
                <a:latin typeface="等线"/>
                <a:cs typeface="等线"/>
              </a:rPr>
              <a:t>会和代码走查</a:t>
            </a:r>
            <a:r>
              <a:rPr dirty="0" sz="2400" b="1">
                <a:latin typeface="等线"/>
                <a:cs typeface="等线"/>
              </a:rPr>
              <a:t>”</a:t>
            </a:r>
            <a:endParaRPr sz="2400">
              <a:latin typeface="等线"/>
              <a:cs typeface="等线"/>
            </a:endParaRPr>
          </a:p>
          <a:p>
            <a:pPr marL="12700" marR="5080">
              <a:lnSpc>
                <a:spcPct val="100000"/>
              </a:lnSpc>
              <a:spcBef>
                <a:spcPts val="2965"/>
              </a:spcBef>
            </a:pPr>
            <a:r>
              <a:rPr dirty="0" sz="2400" b="1">
                <a:latin typeface="等线"/>
                <a:cs typeface="等线"/>
              </a:rPr>
              <a:t>目的</a:t>
            </a:r>
            <a:r>
              <a:rPr dirty="0" sz="2400" spc="-5" b="1">
                <a:latin typeface="等线"/>
                <a:cs typeface="等线"/>
              </a:rPr>
              <a:t>：</a:t>
            </a:r>
            <a:r>
              <a:rPr dirty="0" sz="2400">
                <a:latin typeface="等线"/>
                <a:cs typeface="等线"/>
              </a:rPr>
              <a:t>加强团队沟通交流，聚焦业务技 能提高和问题解决，建立学习型团队</a:t>
            </a:r>
            <a:endParaRPr sz="24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latin typeface="等线"/>
                <a:cs typeface="等线"/>
              </a:rPr>
              <a:t>高层支持方式：</a:t>
            </a:r>
            <a:endParaRPr sz="3200">
              <a:latin typeface="等线"/>
              <a:cs typeface="等线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2400">
                <a:latin typeface="等线"/>
                <a:cs typeface="等线"/>
              </a:rPr>
              <a:t>大会宣</a:t>
            </a:r>
            <a:r>
              <a:rPr dirty="0" sz="2400" spc="-5">
                <a:latin typeface="等线"/>
                <a:cs typeface="等线"/>
              </a:rPr>
              <a:t>贯</a:t>
            </a:r>
            <a:r>
              <a:rPr dirty="0" sz="2000">
                <a:latin typeface="等线"/>
                <a:cs typeface="等线"/>
              </a:rPr>
              <a:t>（年度会、半年会、战</a:t>
            </a:r>
            <a:r>
              <a:rPr dirty="0" sz="2000" spc="-15">
                <a:latin typeface="等线"/>
                <a:cs typeface="等线"/>
              </a:rPr>
              <a:t>地</a:t>
            </a:r>
            <a:r>
              <a:rPr dirty="0" sz="2000">
                <a:latin typeface="等线"/>
                <a:cs typeface="等线"/>
              </a:rPr>
              <a:t>导航）</a:t>
            </a:r>
            <a:endParaRPr sz="2000">
              <a:latin typeface="等线"/>
              <a:cs typeface="等线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"/>
              <a:tabLst>
                <a:tab pos="355600" algn="l"/>
              </a:tabLst>
            </a:pPr>
            <a:r>
              <a:rPr dirty="0" sz="2400">
                <a:latin typeface="等线"/>
                <a:cs typeface="等线"/>
              </a:rPr>
              <a:t>专题</a:t>
            </a:r>
            <a:r>
              <a:rPr dirty="0" sz="2400" spc="-5">
                <a:latin typeface="等线"/>
                <a:cs typeface="等线"/>
              </a:rPr>
              <a:t>会</a:t>
            </a:r>
            <a:r>
              <a:rPr dirty="0" sz="2400">
                <a:latin typeface="等线"/>
                <a:cs typeface="等线"/>
              </a:rPr>
              <a:t>议</a:t>
            </a:r>
            <a:endParaRPr sz="2400">
              <a:latin typeface="等线"/>
              <a:cs typeface="等线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"/>
              <a:tabLst>
                <a:tab pos="355600" algn="l"/>
              </a:tabLst>
            </a:pPr>
            <a:r>
              <a:rPr dirty="0" sz="2400" spc="-5">
                <a:latin typeface="等线"/>
                <a:cs typeface="等线"/>
              </a:rPr>
              <a:t>质量大会</a:t>
            </a:r>
            <a:endParaRPr sz="2400">
              <a:latin typeface="等线"/>
              <a:cs typeface="等线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"/>
              <a:tabLst>
                <a:tab pos="355600" algn="l"/>
              </a:tabLst>
            </a:pPr>
            <a:r>
              <a:rPr dirty="0" sz="2400" spc="-5">
                <a:latin typeface="等线"/>
                <a:cs typeface="等线"/>
              </a:rPr>
              <a:t>执</a:t>
            </a:r>
            <a:r>
              <a:rPr dirty="0" sz="2400">
                <a:latin typeface="等线"/>
                <a:cs typeface="等线"/>
              </a:rPr>
              <a:t>行力微信群</a:t>
            </a:r>
            <a:endParaRPr sz="2400">
              <a:latin typeface="等线"/>
              <a:cs typeface="等线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"/>
              <a:tabLst>
                <a:tab pos="355600" algn="l"/>
              </a:tabLst>
            </a:pPr>
            <a:r>
              <a:rPr dirty="0" sz="2400">
                <a:latin typeface="等线"/>
                <a:cs typeface="等线"/>
              </a:rPr>
              <a:t>......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2500" y="6409531"/>
            <a:ext cx="127000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 sz="1200">
                <a:latin typeface="宋体"/>
                <a:cs typeface="宋体"/>
              </a:rPr>
              <a:t>4</a:t>
            </a:fld>
            <a:endParaRPr sz="12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56724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职能部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门</a:t>
            </a:r>
            <a:r>
              <a:rPr dirty="0" sz="3200" spc="5" b="1">
                <a:solidFill>
                  <a:srgbClr val="404040"/>
                </a:solidFill>
                <a:latin typeface="微软雅黑"/>
                <a:cs typeface="微软雅黑"/>
              </a:rPr>
              <a:t>--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支持管理、保障执行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88769" y="1710943"/>
            <a:ext cx="2997200" cy="12007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404040"/>
                </a:solidFill>
                <a:latin typeface="微软雅黑"/>
                <a:cs typeface="微软雅黑"/>
              </a:rPr>
              <a:t>制定规范、明确动作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50000"/>
              </a:lnSpc>
              <a:spcBef>
                <a:spcPts val="365"/>
              </a:spcBef>
            </a:pPr>
            <a:r>
              <a:rPr dirty="0" sz="1800">
                <a:latin typeface="微软雅黑"/>
                <a:cs typeface="微软雅黑"/>
              </a:rPr>
              <a:t>纳入质量红线，明确执行过程 中各角色需要做什么，怎么做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7729" y="1519999"/>
            <a:ext cx="2997200" cy="158559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755"/>
              </a:spcBef>
            </a:pPr>
            <a:r>
              <a:rPr dirty="0" sz="2000" b="1">
                <a:solidFill>
                  <a:srgbClr val="404040"/>
                </a:solidFill>
                <a:latin typeface="微软雅黑"/>
                <a:cs typeface="微软雅黑"/>
              </a:rPr>
              <a:t>结果反思、持续改进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1800">
                <a:latin typeface="微软雅黑"/>
                <a:cs typeface="微软雅黑"/>
              </a:rPr>
              <a:t>在检查与执行过程中，不断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150000"/>
              </a:lnSpc>
            </a:pPr>
            <a:r>
              <a:rPr dirty="0" sz="1800">
                <a:latin typeface="微软雅黑"/>
                <a:cs typeface="微软雅黑"/>
              </a:rPr>
              <a:t>完善规范的合理性、适用性， 并及时做出调整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330" y="4754117"/>
            <a:ext cx="3026410" cy="161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404040"/>
                </a:solidFill>
                <a:latin typeface="微软雅黑"/>
                <a:cs typeface="微软雅黑"/>
              </a:rPr>
              <a:t>强化培训、奖惩分明</a:t>
            </a:r>
            <a:endParaRPr sz="2000">
              <a:latin typeface="微软雅黑"/>
              <a:cs typeface="微软雅黑"/>
            </a:endParaRPr>
          </a:p>
          <a:p>
            <a:pPr algn="just" marL="12700" marR="5080">
              <a:lnSpc>
                <a:spcPct val="150100"/>
              </a:lnSpc>
              <a:spcBef>
                <a:spcPts val="360"/>
              </a:spcBef>
            </a:pPr>
            <a:r>
              <a:rPr dirty="0" sz="1800">
                <a:latin typeface="微软雅黑"/>
                <a:cs typeface="微软雅黑"/>
              </a:rPr>
              <a:t>通过</a:t>
            </a:r>
            <a:r>
              <a:rPr dirty="0" sz="1800" spc="-10">
                <a:latin typeface="微软雅黑"/>
                <a:cs typeface="微软雅黑"/>
              </a:rPr>
              <a:t>E</a:t>
            </a:r>
            <a:r>
              <a:rPr dirty="0" sz="1800">
                <a:latin typeface="微软雅黑"/>
                <a:cs typeface="微软雅黑"/>
              </a:rPr>
              <a:t>-</a:t>
            </a:r>
            <a:r>
              <a:rPr dirty="0" sz="1800" spc="-5">
                <a:latin typeface="微软雅黑"/>
                <a:cs typeface="微软雅黑"/>
              </a:rPr>
              <a:t>Lear</a:t>
            </a:r>
            <a:r>
              <a:rPr dirty="0" sz="1800" spc="-10">
                <a:latin typeface="微软雅黑"/>
                <a:cs typeface="微软雅黑"/>
              </a:rPr>
              <a:t>n</a:t>
            </a:r>
            <a:r>
              <a:rPr dirty="0" sz="1800" spc="-5">
                <a:latin typeface="微软雅黑"/>
                <a:cs typeface="微软雅黑"/>
              </a:rPr>
              <a:t>ing</a:t>
            </a:r>
            <a:r>
              <a:rPr dirty="0" sz="1800">
                <a:latin typeface="微软雅黑"/>
                <a:cs typeface="微软雅黑"/>
              </a:rPr>
              <a:t>学习平台进行 培训、最佳实践分享并与人力 协同发布奖惩制度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9900" y="3340608"/>
            <a:ext cx="439420" cy="1384300"/>
          </a:xfrm>
          <a:custGeom>
            <a:avLst/>
            <a:gdLst/>
            <a:ahLst/>
            <a:cxnLst/>
            <a:rect l="l" t="t" r="r" b="b"/>
            <a:pathLst>
              <a:path w="439420" h="1384300">
                <a:moveTo>
                  <a:pt x="438912" y="1164335"/>
                </a:moveTo>
                <a:lnTo>
                  <a:pt x="0" y="1164335"/>
                </a:lnTo>
                <a:lnTo>
                  <a:pt x="219456" y="1383791"/>
                </a:lnTo>
                <a:lnTo>
                  <a:pt x="438912" y="1164335"/>
                </a:lnTo>
                <a:close/>
              </a:path>
              <a:path w="439420" h="1384300">
                <a:moveTo>
                  <a:pt x="329184" y="0"/>
                </a:moveTo>
                <a:lnTo>
                  <a:pt x="109727" y="0"/>
                </a:lnTo>
                <a:lnTo>
                  <a:pt x="109727" y="1164335"/>
                </a:lnTo>
                <a:lnTo>
                  <a:pt x="329184" y="1164335"/>
                </a:lnTo>
                <a:lnTo>
                  <a:pt x="3291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9900" y="3340608"/>
            <a:ext cx="439420" cy="1384300"/>
          </a:xfrm>
          <a:custGeom>
            <a:avLst/>
            <a:gdLst/>
            <a:ahLst/>
            <a:cxnLst/>
            <a:rect l="l" t="t" r="r" b="b"/>
            <a:pathLst>
              <a:path w="439420" h="1384300">
                <a:moveTo>
                  <a:pt x="0" y="1164335"/>
                </a:moveTo>
                <a:lnTo>
                  <a:pt x="109727" y="1164335"/>
                </a:lnTo>
                <a:lnTo>
                  <a:pt x="109727" y="0"/>
                </a:lnTo>
                <a:lnTo>
                  <a:pt x="329184" y="0"/>
                </a:lnTo>
                <a:lnTo>
                  <a:pt x="329184" y="1164335"/>
                </a:lnTo>
                <a:lnTo>
                  <a:pt x="438912" y="1164335"/>
                </a:lnTo>
                <a:lnTo>
                  <a:pt x="219456" y="1383791"/>
                </a:lnTo>
                <a:lnTo>
                  <a:pt x="0" y="116433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49667" y="4741286"/>
            <a:ext cx="2884805" cy="167449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080" indent="219075">
              <a:lnSpc>
                <a:spcPct val="146100"/>
              </a:lnSpc>
              <a:spcBef>
                <a:spcPts val="15"/>
              </a:spcBef>
            </a:pPr>
            <a:r>
              <a:rPr dirty="0" sz="2000" b="1">
                <a:solidFill>
                  <a:srgbClr val="404040"/>
                </a:solidFill>
                <a:latin typeface="微软雅黑"/>
                <a:cs typeface="微软雅黑"/>
              </a:rPr>
              <a:t>保障执行、过程指导 </a:t>
            </a:r>
            <a:r>
              <a:rPr dirty="0" sz="1800" spc="-30">
                <a:latin typeface="微软雅黑"/>
                <a:cs typeface="微软雅黑"/>
              </a:rPr>
              <a:t>Q</a:t>
            </a:r>
            <a:r>
              <a:rPr dirty="0" sz="1800" spc="5">
                <a:latin typeface="微软雅黑"/>
                <a:cs typeface="微软雅黑"/>
              </a:rPr>
              <a:t>A</a:t>
            </a:r>
            <a:r>
              <a:rPr dirty="0" sz="1800">
                <a:latin typeface="微软雅黑"/>
                <a:cs typeface="微软雅黑"/>
              </a:rPr>
              <a:t>人员紧盯红线执行情况， 过程检查、人员访谈，并根 据规范进行指导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08447" y="5618988"/>
            <a:ext cx="2249805" cy="439420"/>
          </a:xfrm>
          <a:custGeom>
            <a:avLst/>
            <a:gdLst/>
            <a:ahLst/>
            <a:cxnLst/>
            <a:rect l="l" t="t" r="r" b="b"/>
            <a:pathLst>
              <a:path w="2249804" h="439420">
                <a:moveTo>
                  <a:pt x="2029968" y="0"/>
                </a:moveTo>
                <a:lnTo>
                  <a:pt x="2029968" y="109728"/>
                </a:lnTo>
                <a:lnTo>
                  <a:pt x="0" y="109728"/>
                </a:lnTo>
                <a:lnTo>
                  <a:pt x="0" y="329184"/>
                </a:lnTo>
                <a:lnTo>
                  <a:pt x="2029968" y="329184"/>
                </a:lnTo>
                <a:lnTo>
                  <a:pt x="2029968" y="438912"/>
                </a:lnTo>
                <a:lnTo>
                  <a:pt x="2249424" y="219456"/>
                </a:lnTo>
                <a:lnTo>
                  <a:pt x="202996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08447" y="5618988"/>
            <a:ext cx="2249805" cy="439420"/>
          </a:xfrm>
          <a:custGeom>
            <a:avLst/>
            <a:gdLst/>
            <a:ahLst/>
            <a:cxnLst/>
            <a:rect l="l" t="t" r="r" b="b"/>
            <a:pathLst>
              <a:path w="2249804" h="439420">
                <a:moveTo>
                  <a:pt x="2029968" y="438912"/>
                </a:moveTo>
                <a:lnTo>
                  <a:pt x="2029968" y="329184"/>
                </a:lnTo>
                <a:lnTo>
                  <a:pt x="0" y="329184"/>
                </a:lnTo>
                <a:lnTo>
                  <a:pt x="0" y="109728"/>
                </a:lnTo>
                <a:lnTo>
                  <a:pt x="2029968" y="109728"/>
                </a:lnTo>
                <a:lnTo>
                  <a:pt x="2029968" y="0"/>
                </a:lnTo>
                <a:lnTo>
                  <a:pt x="2249424" y="219456"/>
                </a:lnTo>
                <a:lnTo>
                  <a:pt x="2029968" y="438912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45880" y="3241548"/>
            <a:ext cx="439420" cy="1424940"/>
          </a:xfrm>
          <a:custGeom>
            <a:avLst/>
            <a:gdLst/>
            <a:ahLst/>
            <a:cxnLst/>
            <a:rect l="l" t="t" r="r" b="b"/>
            <a:pathLst>
              <a:path w="439420" h="1424939">
                <a:moveTo>
                  <a:pt x="329184" y="219455"/>
                </a:moveTo>
                <a:lnTo>
                  <a:pt x="109727" y="219455"/>
                </a:lnTo>
                <a:lnTo>
                  <a:pt x="109727" y="1424939"/>
                </a:lnTo>
                <a:lnTo>
                  <a:pt x="329184" y="1424939"/>
                </a:lnTo>
                <a:lnTo>
                  <a:pt x="329184" y="219455"/>
                </a:lnTo>
                <a:close/>
              </a:path>
              <a:path w="439420" h="1424939">
                <a:moveTo>
                  <a:pt x="219455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45880" y="3241548"/>
            <a:ext cx="439420" cy="1424940"/>
          </a:xfrm>
          <a:custGeom>
            <a:avLst/>
            <a:gdLst/>
            <a:ahLst/>
            <a:cxnLst/>
            <a:rect l="l" t="t" r="r" b="b"/>
            <a:pathLst>
              <a:path w="439420" h="1424939">
                <a:moveTo>
                  <a:pt x="438912" y="219455"/>
                </a:moveTo>
                <a:lnTo>
                  <a:pt x="329184" y="219455"/>
                </a:lnTo>
                <a:lnTo>
                  <a:pt x="329184" y="1424939"/>
                </a:lnTo>
                <a:lnTo>
                  <a:pt x="109727" y="1424939"/>
                </a:lnTo>
                <a:lnTo>
                  <a:pt x="109727" y="219455"/>
                </a:lnTo>
                <a:lnTo>
                  <a:pt x="0" y="219455"/>
                </a:lnTo>
                <a:lnTo>
                  <a:pt x="219455" y="0"/>
                </a:lnTo>
                <a:lnTo>
                  <a:pt x="438912" y="21945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88052" y="1754123"/>
            <a:ext cx="2369820" cy="439420"/>
          </a:xfrm>
          <a:custGeom>
            <a:avLst/>
            <a:gdLst/>
            <a:ahLst/>
            <a:cxnLst/>
            <a:rect l="l" t="t" r="r" b="b"/>
            <a:pathLst>
              <a:path w="2369820" h="439419">
                <a:moveTo>
                  <a:pt x="219456" y="0"/>
                </a:moveTo>
                <a:lnTo>
                  <a:pt x="0" y="219455"/>
                </a:lnTo>
                <a:lnTo>
                  <a:pt x="219456" y="438912"/>
                </a:lnTo>
                <a:lnTo>
                  <a:pt x="219456" y="329184"/>
                </a:lnTo>
                <a:lnTo>
                  <a:pt x="2369820" y="329184"/>
                </a:lnTo>
                <a:lnTo>
                  <a:pt x="2369820" y="109727"/>
                </a:lnTo>
                <a:lnTo>
                  <a:pt x="219456" y="109727"/>
                </a:lnTo>
                <a:lnTo>
                  <a:pt x="21945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88052" y="1754123"/>
            <a:ext cx="2369820" cy="439420"/>
          </a:xfrm>
          <a:custGeom>
            <a:avLst/>
            <a:gdLst/>
            <a:ahLst/>
            <a:cxnLst/>
            <a:rect l="l" t="t" r="r" b="b"/>
            <a:pathLst>
              <a:path w="2369820" h="439419">
                <a:moveTo>
                  <a:pt x="219456" y="0"/>
                </a:moveTo>
                <a:lnTo>
                  <a:pt x="219456" y="109727"/>
                </a:lnTo>
                <a:lnTo>
                  <a:pt x="2369820" y="109727"/>
                </a:lnTo>
                <a:lnTo>
                  <a:pt x="2369820" y="329184"/>
                </a:lnTo>
                <a:lnTo>
                  <a:pt x="219456" y="329184"/>
                </a:lnTo>
                <a:lnTo>
                  <a:pt x="219456" y="438912"/>
                </a:lnTo>
                <a:lnTo>
                  <a:pt x="0" y="219455"/>
                </a:lnTo>
                <a:lnTo>
                  <a:pt x="219456" y="0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2500" y="6409531"/>
            <a:ext cx="127000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 sz="1200">
                <a:latin typeface="宋体"/>
                <a:cs typeface="宋体"/>
              </a:rPr>
              <a:t>4</a:t>
            </a:fld>
            <a:endParaRPr sz="12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2776" y="1821179"/>
            <a:ext cx="6926580" cy="978535"/>
          </a:xfrm>
          <a:custGeom>
            <a:avLst/>
            <a:gdLst/>
            <a:ahLst/>
            <a:cxnLst/>
            <a:rect l="l" t="t" r="r" b="b"/>
            <a:pathLst>
              <a:path w="6926580" h="978535">
                <a:moveTo>
                  <a:pt x="6926580" y="489204"/>
                </a:moveTo>
                <a:lnTo>
                  <a:pt x="6924340" y="536309"/>
                </a:lnTo>
                <a:lnTo>
                  <a:pt x="6917757" y="582150"/>
                </a:lnTo>
                <a:lnTo>
                  <a:pt x="6907036" y="626520"/>
                </a:lnTo>
                <a:lnTo>
                  <a:pt x="6892382" y="669214"/>
                </a:lnTo>
                <a:lnTo>
                  <a:pt x="6874001" y="710028"/>
                </a:lnTo>
                <a:lnTo>
                  <a:pt x="6852098" y="748756"/>
                </a:lnTo>
                <a:lnTo>
                  <a:pt x="6826877" y="785193"/>
                </a:lnTo>
                <a:lnTo>
                  <a:pt x="6798545" y="819134"/>
                </a:lnTo>
                <a:lnTo>
                  <a:pt x="6767306" y="850373"/>
                </a:lnTo>
                <a:lnTo>
                  <a:pt x="6733365" y="878705"/>
                </a:lnTo>
                <a:lnTo>
                  <a:pt x="6696928" y="903926"/>
                </a:lnTo>
                <a:lnTo>
                  <a:pt x="6658200" y="925829"/>
                </a:lnTo>
                <a:lnTo>
                  <a:pt x="6617386" y="944210"/>
                </a:lnTo>
                <a:lnTo>
                  <a:pt x="6574692" y="958864"/>
                </a:lnTo>
                <a:lnTo>
                  <a:pt x="6530322" y="969585"/>
                </a:lnTo>
                <a:lnTo>
                  <a:pt x="6484481" y="976168"/>
                </a:lnTo>
                <a:lnTo>
                  <a:pt x="6437376" y="978408"/>
                </a:lnTo>
                <a:lnTo>
                  <a:pt x="0" y="978408"/>
                </a:lnTo>
                <a:lnTo>
                  <a:pt x="0" y="0"/>
                </a:lnTo>
                <a:lnTo>
                  <a:pt x="6437376" y="0"/>
                </a:lnTo>
                <a:lnTo>
                  <a:pt x="6484481" y="2239"/>
                </a:lnTo>
                <a:lnTo>
                  <a:pt x="6530322" y="8822"/>
                </a:lnTo>
                <a:lnTo>
                  <a:pt x="6574692" y="19543"/>
                </a:lnTo>
                <a:lnTo>
                  <a:pt x="6617386" y="34197"/>
                </a:lnTo>
                <a:lnTo>
                  <a:pt x="6658200" y="52578"/>
                </a:lnTo>
                <a:lnTo>
                  <a:pt x="6696928" y="74481"/>
                </a:lnTo>
                <a:lnTo>
                  <a:pt x="6733365" y="99702"/>
                </a:lnTo>
                <a:lnTo>
                  <a:pt x="6767306" y="128034"/>
                </a:lnTo>
                <a:lnTo>
                  <a:pt x="6798545" y="159273"/>
                </a:lnTo>
                <a:lnTo>
                  <a:pt x="6826877" y="193214"/>
                </a:lnTo>
                <a:lnTo>
                  <a:pt x="6852098" y="229651"/>
                </a:lnTo>
                <a:lnTo>
                  <a:pt x="6874001" y="268379"/>
                </a:lnTo>
                <a:lnTo>
                  <a:pt x="6892382" y="309193"/>
                </a:lnTo>
                <a:lnTo>
                  <a:pt x="6907036" y="351887"/>
                </a:lnTo>
                <a:lnTo>
                  <a:pt x="6917757" y="396257"/>
                </a:lnTo>
                <a:lnTo>
                  <a:pt x="6924340" y="442098"/>
                </a:lnTo>
                <a:lnTo>
                  <a:pt x="6926580" y="489204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0672" y="1824227"/>
            <a:ext cx="1233170" cy="984885"/>
          </a:xfrm>
          <a:custGeom>
            <a:avLst/>
            <a:gdLst/>
            <a:ahLst/>
            <a:cxnLst/>
            <a:rect l="l" t="t" r="r" b="b"/>
            <a:pathLst>
              <a:path w="1233170" h="984885">
                <a:moveTo>
                  <a:pt x="986281" y="0"/>
                </a:moveTo>
                <a:lnTo>
                  <a:pt x="0" y="0"/>
                </a:lnTo>
                <a:lnTo>
                  <a:pt x="0" y="984504"/>
                </a:lnTo>
                <a:lnTo>
                  <a:pt x="986281" y="984504"/>
                </a:lnTo>
                <a:lnTo>
                  <a:pt x="1232915" y="492251"/>
                </a:lnTo>
                <a:lnTo>
                  <a:pt x="98628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0672" y="1824227"/>
            <a:ext cx="1233170" cy="984885"/>
          </a:xfrm>
          <a:custGeom>
            <a:avLst/>
            <a:gdLst/>
            <a:ahLst/>
            <a:cxnLst/>
            <a:rect l="l" t="t" r="r" b="b"/>
            <a:pathLst>
              <a:path w="1233170" h="984885">
                <a:moveTo>
                  <a:pt x="0" y="984504"/>
                </a:moveTo>
                <a:lnTo>
                  <a:pt x="0" y="0"/>
                </a:lnTo>
                <a:lnTo>
                  <a:pt x="986281" y="0"/>
                </a:lnTo>
                <a:lnTo>
                  <a:pt x="1232915" y="492251"/>
                </a:lnTo>
                <a:lnTo>
                  <a:pt x="986281" y="984504"/>
                </a:lnTo>
                <a:lnTo>
                  <a:pt x="0" y="984504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5632" y="1821179"/>
            <a:ext cx="3058795" cy="988060"/>
          </a:xfrm>
          <a:custGeom>
            <a:avLst/>
            <a:gdLst/>
            <a:ahLst/>
            <a:cxnLst/>
            <a:rect l="l" t="t" r="r" b="b"/>
            <a:pathLst>
              <a:path w="3058795" h="988060">
                <a:moveTo>
                  <a:pt x="3058668" y="0"/>
                </a:moveTo>
                <a:lnTo>
                  <a:pt x="493776" y="0"/>
                </a:lnTo>
                <a:lnTo>
                  <a:pt x="446221" y="2260"/>
                </a:lnTo>
                <a:lnTo>
                  <a:pt x="399946" y="8904"/>
                </a:lnTo>
                <a:lnTo>
                  <a:pt x="355157" y="19725"/>
                </a:lnTo>
                <a:lnTo>
                  <a:pt x="312060" y="34515"/>
                </a:lnTo>
                <a:lnTo>
                  <a:pt x="270863" y="53067"/>
                </a:lnTo>
                <a:lnTo>
                  <a:pt x="231773" y="75174"/>
                </a:lnTo>
                <a:lnTo>
                  <a:pt x="194997" y="100629"/>
                </a:lnTo>
                <a:lnTo>
                  <a:pt x="160741" y="129225"/>
                </a:lnTo>
                <a:lnTo>
                  <a:pt x="129212" y="160756"/>
                </a:lnTo>
                <a:lnTo>
                  <a:pt x="100618" y="195013"/>
                </a:lnTo>
                <a:lnTo>
                  <a:pt x="75164" y="231790"/>
                </a:lnTo>
                <a:lnTo>
                  <a:pt x="53060" y="270880"/>
                </a:lnTo>
                <a:lnTo>
                  <a:pt x="34510" y="312076"/>
                </a:lnTo>
                <a:lnTo>
                  <a:pt x="19722" y="355170"/>
                </a:lnTo>
                <a:lnTo>
                  <a:pt x="8903" y="399956"/>
                </a:lnTo>
                <a:lnTo>
                  <a:pt x="2260" y="446227"/>
                </a:lnTo>
                <a:lnTo>
                  <a:pt x="0" y="493775"/>
                </a:lnTo>
                <a:lnTo>
                  <a:pt x="2260" y="541324"/>
                </a:lnTo>
                <a:lnTo>
                  <a:pt x="8903" y="587595"/>
                </a:lnTo>
                <a:lnTo>
                  <a:pt x="19722" y="632381"/>
                </a:lnTo>
                <a:lnTo>
                  <a:pt x="34510" y="675475"/>
                </a:lnTo>
                <a:lnTo>
                  <a:pt x="53060" y="716671"/>
                </a:lnTo>
                <a:lnTo>
                  <a:pt x="75164" y="755761"/>
                </a:lnTo>
                <a:lnTo>
                  <a:pt x="100618" y="792538"/>
                </a:lnTo>
                <a:lnTo>
                  <a:pt x="129212" y="826795"/>
                </a:lnTo>
                <a:lnTo>
                  <a:pt x="160741" y="858326"/>
                </a:lnTo>
                <a:lnTo>
                  <a:pt x="194997" y="886922"/>
                </a:lnTo>
                <a:lnTo>
                  <a:pt x="231773" y="912377"/>
                </a:lnTo>
                <a:lnTo>
                  <a:pt x="270863" y="934484"/>
                </a:lnTo>
                <a:lnTo>
                  <a:pt x="312060" y="953036"/>
                </a:lnTo>
                <a:lnTo>
                  <a:pt x="355157" y="967826"/>
                </a:lnTo>
                <a:lnTo>
                  <a:pt x="399946" y="978647"/>
                </a:lnTo>
                <a:lnTo>
                  <a:pt x="446221" y="985291"/>
                </a:lnTo>
                <a:lnTo>
                  <a:pt x="493776" y="987552"/>
                </a:lnTo>
                <a:lnTo>
                  <a:pt x="3058668" y="987552"/>
                </a:lnTo>
                <a:lnTo>
                  <a:pt x="305866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5632" y="1821179"/>
            <a:ext cx="3058795" cy="988060"/>
          </a:xfrm>
          <a:custGeom>
            <a:avLst/>
            <a:gdLst/>
            <a:ahLst/>
            <a:cxnLst/>
            <a:rect l="l" t="t" r="r" b="b"/>
            <a:pathLst>
              <a:path w="3058795" h="988060">
                <a:moveTo>
                  <a:pt x="0" y="493775"/>
                </a:moveTo>
                <a:lnTo>
                  <a:pt x="2260" y="446227"/>
                </a:lnTo>
                <a:lnTo>
                  <a:pt x="8903" y="399956"/>
                </a:lnTo>
                <a:lnTo>
                  <a:pt x="19722" y="355170"/>
                </a:lnTo>
                <a:lnTo>
                  <a:pt x="34510" y="312076"/>
                </a:lnTo>
                <a:lnTo>
                  <a:pt x="53060" y="270880"/>
                </a:lnTo>
                <a:lnTo>
                  <a:pt x="75164" y="231790"/>
                </a:lnTo>
                <a:lnTo>
                  <a:pt x="100618" y="195013"/>
                </a:lnTo>
                <a:lnTo>
                  <a:pt x="129212" y="160756"/>
                </a:lnTo>
                <a:lnTo>
                  <a:pt x="160741" y="129225"/>
                </a:lnTo>
                <a:lnTo>
                  <a:pt x="194997" y="100629"/>
                </a:lnTo>
                <a:lnTo>
                  <a:pt x="231773" y="75174"/>
                </a:lnTo>
                <a:lnTo>
                  <a:pt x="270863" y="53067"/>
                </a:lnTo>
                <a:lnTo>
                  <a:pt x="312060" y="34515"/>
                </a:lnTo>
                <a:lnTo>
                  <a:pt x="355157" y="19725"/>
                </a:lnTo>
                <a:lnTo>
                  <a:pt x="399946" y="8904"/>
                </a:lnTo>
                <a:lnTo>
                  <a:pt x="446221" y="2260"/>
                </a:lnTo>
                <a:lnTo>
                  <a:pt x="493776" y="0"/>
                </a:lnTo>
                <a:lnTo>
                  <a:pt x="3058668" y="0"/>
                </a:lnTo>
                <a:lnTo>
                  <a:pt x="3058668" y="987552"/>
                </a:lnTo>
                <a:lnTo>
                  <a:pt x="493776" y="987552"/>
                </a:lnTo>
                <a:lnTo>
                  <a:pt x="446221" y="985291"/>
                </a:lnTo>
                <a:lnTo>
                  <a:pt x="399946" y="978647"/>
                </a:lnTo>
                <a:lnTo>
                  <a:pt x="355157" y="967826"/>
                </a:lnTo>
                <a:lnTo>
                  <a:pt x="312060" y="953036"/>
                </a:lnTo>
                <a:lnTo>
                  <a:pt x="270863" y="934484"/>
                </a:lnTo>
                <a:lnTo>
                  <a:pt x="231773" y="912377"/>
                </a:lnTo>
                <a:lnTo>
                  <a:pt x="194997" y="886922"/>
                </a:lnTo>
                <a:lnTo>
                  <a:pt x="160741" y="858326"/>
                </a:lnTo>
                <a:lnTo>
                  <a:pt x="129212" y="826795"/>
                </a:lnTo>
                <a:lnTo>
                  <a:pt x="100618" y="792538"/>
                </a:lnTo>
                <a:lnTo>
                  <a:pt x="75164" y="755761"/>
                </a:lnTo>
                <a:lnTo>
                  <a:pt x="53060" y="716671"/>
                </a:lnTo>
                <a:lnTo>
                  <a:pt x="34510" y="675475"/>
                </a:lnTo>
                <a:lnTo>
                  <a:pt x="19722" y="632381"/>
                </a:lnTo>
                <a:lnTo>
                  <a:pt x="8903" y="587595"/>
                </a:lnTo>
                <a:lnTo>
                  <a:pt x="2260" y="541324"/>
                </a:lnTo>
                <a:lnTo>
                  <a:pt x="0" y="493775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4316" y="1956816"/>
            <a:ext cx="718185" cy="718185"/>
          </a:xfrm>
          <a:custGeom>
            <a:avLst/>
            <a:gdLst/>
            <a:ahLst/>
            <a:cxnLst/>
            <a:rect l="l" t="t" r="r" b="b"/>
            <a:pathLst>
              <a:path w="718185" h="718185">
                <a:moveTo>
                  <a:pt x="0" y="358901"/>
                </a:moveTo>
                <a:lnTo>
                  <a:pt x="3276" y="310194"/>
                </a:lnTo>
                <a:lnTo>
                  <a:pt x="12819" y="263480"/>
                </a:lnTo>
                <a:lnTo>
                  <a:pt x="28203" y="219188"/>
                </a:lnTo>
                <a:lnTo>
                  <a:pt x="48999" y="177743"/>
                </a:lnTo>
                <a:lnTo>
                  <a:pt x="74780" y="139574"/>
                </a:lnTo>
                <a:lnTo>
                  <a:pt x="105117" y="105108"/>
                </a:lnTo>
                <a:lnTo>
                  <a:pt x="139585" y="74772"/>
                </a:lnTo>
                <a:lnTo>
                  <a:pt x="177754" y="48993"/>
                </a:lnTo>
                <a:lnTo>
                  <a:pt x="219198" y="28199"/>
                </a:lnTo>
                <a:lnTo>
                  <a:pt x="263489" y="12818"/>
                </a:lnTo>
                <a:lnTo>
                  <a:pt x="310199" y="3275"/>
                </a:lnTo>
                <a:lnTo>
                  <a:pt x="358902" y="0"/>
                </a:lnTo>
                <a:lnTo>
                  <a:pt x="407609" y="3275"/>
                </a:lnTo>
                <a:lnTo>
                  <a:pt x="454323" y="12818"/>
                </a:lnTo>
                <a:lnTo>
                  <a:pt x="498615" y="28199"/>
                </a:lnTo>
                <a:lnTo>
                  <a:pt x="540060" y="48993"/>
                </a:lnTo>
                <a:lnTo>
                  <a:pt x="578229" y="74772"/>
                </a:lnTo>
                <a:lnTo>
                  <a:pt x="612695" y="105108"/>
                </a:lnTo>
                <a:lnTo>
                  <a:pt x="643031" y="139574"/>
                </a:lnTo>
                <a:lnTo>
                  <a:pt x="668810" y="177743"/>
                </a:lnTo>
                <a:lnTo>
                  <a:pt x="689604" y="219188"/>
                </a:lnTo>
                <a:lnTo>
                  <a:pt x="704985" y="263480"/>
                </a:lnTo>
                <a:lnTo>
                  <a:pt x="714528" y="310194"/>
                </a:lnTo>
                <a:lnTo>
                  <a:pt x="717804" y="358901"/>
                </a:lnTo>
                <a:lnTo>
                  <a:pt x="714528" y="407609"/>
                </a:lnTo>
                <a:lnTo>
                  <a:pt x="704985" y="454323"/>
                </a:lnTo>
                <a:lnTo>
                  <a:pt x="689604" y="498615"/>
                </a:lnTo>
                <a:lnTo>
                  <a:pt x="668810" y="540060"/>
                </a:lnTo>
                <a:lnTo>
                  <a:pt x="643031" y="578229"/>
                </a:lnTo>
                <a:lnTo>
                  <a:pt x="612695" y="612695"/>
                </a:lnTo>
                <a:lnTo>
                  <a:pt x="578229" y="643031"/>
                </a:lnTo>
                <a:lnTo>
                  <a:pt x="540060" y="668810"/>
                </a:lnTo>
                <a:lnTo>
                  <a:pt x="498615" y="689604"/>
                </a:lnTo>
                <a:lnTo>
                  <a:pt x="454323" y="704985"/>
                </a:lnTo>
                <a:lnTo>
                  <a:pt x="407609" y="714528"/>
                </a:lnTo>
                <a:lnTo>
                  <a:pt x="358902" y="717804"/>
                </a:lnTo>
                <a:lnTo>
                  <a:pt x="310199" y="714528"/>
                </a:lnTo>
                <a:lnTo>
                  <a:pt x="263489" y="704985"/>
                </a:lnTo>
                <a:lnTo>
                  <a:pt x="219198" y="689604"/>
                </a:lnTo>
                <a:lnTo>
                  <a:pt x="177754" y="668810"/>
                </a:lnTo>
                <a:lnTo>
                  <a:pt x="139585" y="643031"/>
                </a:lnTo>
                <a:lnTo>
                  <a:pt x="105117" y="612695"/>
                </a:lnTo>
                <a:lnTo>
                  <a:pt x="74780" y="578229"/>
                </a:lnTo>
                <a:lnTo>
                  <a:pt x="48999" y="540060"/>
                </a:lnTo>
                <a:lnTo>
                  <a:pt x="28203" y="498615"/>
                </a:lnTo>
                <a:lnTo>
                  <a:pt x="12819" y="454323"/>
                </a:lnTo>
                <a:lnTo>
                  <a:pt x="3276" y="407609"/>
                </a:lnTo>
                <a:lnTo>
                  <a:pt x="0" y="35890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36065" y="2066035"/>
            <a:ext cx="255270" cy="471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5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2559" y="2039493"/>
            <a:ext cx="1800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学习与执行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8852" y="1850517"/>
            <a:ext cx="5111115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通过E-Learning平台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进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行线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学习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并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考试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自上而下，分管高层旁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观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参与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，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邀请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客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户参加 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根据过程要求严格执行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，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做起来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2776" y="3300984"/>
            <a:ext cx="6926580" cy="978535"/>
          </a:xfrm>
          <a:custGeom>
            <a:avLst/>
            <a:gdLst/>
            <a:ahLst/>
            <a:cxnLst/>
            <a:rect l="l" t="t" r="r" b="b"/>
            <a:pathLst>
              <a:path w="6926580" h="978535">
                <a:moveTo>
                  <a:pt x="6926580" y="489203"/>
                </a:moveTo>
                <a:lnTo>
                  <a:pt x="6924340" y="536309"/>
                </a:lnTo>
                <a:lnTo>
                  <a:pt x="6917757" y="582150"/>
                </a:lnTo>
                <a:lnTo>
                  <a:pt x="6907036" y="626520"/>
                </a:lnTo>
                <a:lnTo>
                  <a:pt x="6892382" y="669214"/>
                </a:lnTo>
                <a:lnTo>
                  <a:pt x="6874001" y="710028"/>
                </a:lnTo>
                <a:lnTo>
                  <a:pt x="6852098" y="748756"/>
                </a:lnTo>
                <a:lnTo>
                  <a:pt x="6826877" y="785193"/>
                </a:lnTo>
                <a:lnTo>
                  <a:pt x="6798545" y="819134"/>
                </a:lnTo>
                <a:lnTo>
                  <a:pt x="6767306" y="850373"/>
                </a:lnTo>
                <a:lnTo>
                  <a:pt x="6733365" y="878705"/>
                </a:lnTo>
                <a:lnTo>
                  <a:pt x="6696928" y="903926"/>
                </a:lnTo>
                <a:lnTo>
                  <a:pt x="6658200" y="925829"/>
                </a:lnTo>
                <a:lnTo>
                  <a:pt x="6617386" y="944210"/>
                </a:lnTo>
                <a:lnTo>
                  <a:pt x="6574692" y="958864"/>
                </a:lnTo>
                <a:lnTo>
                  <a:pt x="6530322" y="969585"/>
                </a:lnTo>
                <a:lnTo>
                  <a:pt x="6484481" y="976168"/>
                </a:lnTo>
                <a:lnTo>
                  <a:pt x="6437376" y="978407"/>
                </a:lnTo>
                <a:lnTo>
                  <a:pt x="0" y="978407"/>
                </a:lnTo>
                <a:lnTo>
                  <a:pt x="0" y="0"/>
                </a:lnTo>
                <a:lnTo>
                  <a:pt x="6437376" y="0"/>
                </a:lnTo>
                <a:lnTo>
                  <a:pt x="6484481" y="2239"/>
                </a:lnTo>
                <a:lnTo>
                  <a:pt x="6530322" y="8822"/>
                </a:lnTo>
                <a:lnTo>
                  <a:pt x="6574692" y="19543"/>
                </a:lnTo>
                <a:lnTo>
                  <a:pt x="6617386" y="34197"/>
                </a:lnTo>
                <a:lnTo>
                  <a:pt x="6658200" y="52578"/>
                </a:lnTo>
                <a:lnTo>
                  <a:pt x="6696928" y="74481"/>
                </a:lnTo>
                <a:lnTo>
                  <a:pt x="6733365" y="99702"/>
                </a:lnTo>
                <a:lnTo>
                  <a:pt x="6767306" y="128034"/>
                </a:lnTo>
                <a:lnTo>
                  <a:pt x="6798545" y="159273"/>
                </a:lnTo>
                <a:lnTo>
                  <a:pt x="6826877" y="193214"/>
                </a:lnTo>
                <a:lnTo>
                  <a:pt x="6852098" y="229651"/>
                </a:lnTo>
                <a:lnTo>
                  <a:pt x="6874001" y="268379"/>
                </a:lnTo>
                <a:lnTo>
                  <a:pt x="6892382" y="309193"/>
                </a:lnTo>
                <a:lnTo>
                  <a:pt x="6907036" y="351887"/>
                </a:lnTo>
                <a:lnTo>
                  <a:pt x="6917757" y="396257"/>
                </a:lnTo>
                <a:lnTo>
                  <a:pt x="6924340" y="442098"/>
                </a:lnTo>
                <a:lnTo>
                  <a:pt x="6926580" y="489203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0672" y="3304032"/>
            <a:ext cx="1233170" cy="984885"/>
          </a:xfrm>
          <a:custGeom>
            <a:avLst/>
            <a:gdLst/>
            <a:ahLst/>
            <a:cxnLst/>
            <a:rect l="l" t="t" r="r" b="b"/>
            <a:pathLst>
              <a:path w="1233170" h="984885">
                <a:moveTo>
                  <a:pt x="986281" y="0"/>
                </a:moveTo>
                <a:lnTo>
                  <a:pt x="0" y="0"/>
                </a:lnTo>
                <a:lnTo>
                  <a:pt x="0" y="984503"/>
                </a:lnTo>
                <a:lnTo>
                  <a:pt x="986281" y="984503"/>
                </a:lnTo>
                <a:lnTo>
                  <a:pt x="1232915" y="492251"/>
                </a:lnTo>
                <a:lnTo>
                  <a:pt x="98628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5632" y="3300984"/>
            <a:ext cx="3058795" cy="988060"/>
          </a:xfrm>
          <a:custGeom>
            <a:avLst/>
            <a:gdLst/>
            <a:ahLst/>
            <a:cxnLst/>
            <a:rect l="l" t="t" r="r" b="b"/>
            <a:pathLst>
              <a:path w="3058795" h="988060">
                <a:moveTo>
                  <a:pt x="3058668" y="0"/>
                </a:moveTo>
                <a:lnTo>
                  <a:pt x="493776" y="0"/>
                </a:lnTo>
                <a:lnTo>
                  <a:pt x="446221" y="2260"/>
                </a:lnTo>
                <a:lnTo>
                  <a:pt x="399946" y="8904"/>
                </a:lnTo>
                <a:lnTo>
                  <a:pt x="355157" y="19725"/>
                </a:lnTo>
                <a:lnTo>
                  <a:pt x="312060" y="34515"/>
                </a:lnTo>
                <a:lnTo>
                  <a:pt x="270863" y="53067"/>
                </a:lnTo>
                <a:lnTo>
                  <a:pt x="231773" y="75174"/>
                </a:lnTo>
                <a:lnTo>
                  <a:pt x="194997" y="100629"/>
                </a:lnTo>
                <a:lnTo>
                  <a:pt x="160741" y="129225"/>
                </a:lnTo>
                <a:lnTo>
                  <a:pt x="129212" y="160756"/>
                </a:lnTo>
                <a:lnTo>
                  <a:pt x="100618" y="195013"/>
                </a:lnTo>
                <a:lnTo>
                  <a:pt x="75164" y="231790"/>
                </a:lnTo>
                <a:lnTo>
                  <a:pt x="53060" y="270880"/>
                </a:lnTo>
                <a:lnTo>
                  <a:pt x="34510" y="312076"/>
                </a:lnTo>
                <a:lnTo>
                  <a:pt x="19722" y="355170"/>
                </a:lnTo>
                <a:lnTo>
                  <a:pt x="8903" y="399956"/>
                </a:lnTo>
                <a:lnTo>
                  <a:pt x="2260" y="446227"/>
                </a:lnTo>
                <a:lnTo>
                  <a:pt x="0" y="493775"/>
                </a:lnTo>
                <a:lnTo>
                  <a:pt x="2260" y="541324"/>
                </a:lnTo>
                <a:lnTo>
                  <a:pt x="8903" y="587595"/>
                </a:lnTo>
                <a:lnTo>
                  <a:pt x="19722" y="632381"/>
                </a:lnTo>
                <a:lnTo>
                  <a:pt x="34510" y="675475"/>
                </a:lnTo>
                <a:lnTo>
                  <a:pt x="53060" y="716671"/>
                </a:lnTo>
                <a:lnTo>
                  <a:pt x="75164" y="755761"/>
                </a:lnTo>
                <a:lnTo>
                  <a:pt x="100618" y="792538"/>
                </a:lnTo>
                <a:lnTo>
                  <a:pt x="129212" y="826795"/>
                </a:lnTo>
                <a:lnTo>
                  <a:pt x="160741" y="858326"/>
                </a:lnTo>
                <a:lnTo>
                  <a:pt x="194997" y="886922"/>
                </a:lnTo>
                <a:lnTo>
                  <a:pt x="231773" y="912377"/>
                </a:lnTo>
                <a:lnTo>
                  <a:pt x="270863" y="934484"/>
                </a:lnTo>
                <a:lnTo>
                  <a:pt x="312060" y="953036"/>
                </a:lnTo>
                <a:lnTo>
                  <a:pt x="355157" y="967826"/>
                </a:lnTo>
                <a:lnTo>
                  <a:pt x="399946" y="978647"/>
                </a:lnTo>
                <a:lnTo>
                  <a:pt x="446221" y="985291"/>
                </a:lnTo>
                <a:lnTo>
                  <a:pt x="493776" y="987551"/>
                </a:lnTo>
                <a:lnTo>
                  <a:pt x="3058668" y="987551"/>
                </a:lnTo>
                <a:lnTo>
                  <a:pt x="305866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4316" y="3435096"/>
            <a:ext cx="718185" cy="718185"/>
          </a:xfrm>
          <a:custGeom>
            <a:avLst/>
            <a:gdLst/>
            <a:ahLst/>
            <a:cxnLst/>
            <a:rect l="l" t="t" r="r" b="b"/>
            <a:pathLst>
              <a:path w="718185" h="718185">
                <a:moveTo>
                  <a:pt x="0" y="358901"/>
                </a:moveTo>
                <a:lnTo>
                  <a:pt x="3276" y="310194"/>
                </a:lnTo>
                <a:lnTo>
                  <a:pt x="12819" y="263480"/>
                </a:lnTo>
                <a:lnTo>
                  <a:pt x="28203" y="219188"/>
                </a:lnTo>
                <a:lnTo>
                  <a:pt x="48999" y="177743"/>
                </a:lnTo>
                <a:lnTo>
                  <a:pt x="74780" y="139574"/>
                </a:lnTo>
                <a:lnTo>
                  <a:pt x="105117" y="105108"/>
                </a:lnTo>
                <a:lnTo>
                  <a:pt x="139585" y="74772"/>
                </a:lnTo>
                <a:lnTo>
                  <a:pt x="177754" y="48993"/>
                </a:lnTo>
                <a:lnTo>
                  <a:pt x="219198" y="28199"/>
                </a:lnTo>
                <a:lnTo>
                  <a:pt x="263489" y="12818"/>
                </a:lnTo>
                <a:lnTo>
                  <a:pt x="310199" y="3275"/>
                </a:lnTo>
                <a:lnTo>
                  <a:pt x="358902" y="0"/>
                </a:lnTo>
                <a:lnTo>
                  <a:pt x="407609" y="3275"/>
                </a:lnTo>
                <a:lnTo>
                  <a:pt x="454323" y="12818"/>
                </a:lnTo>
                <a:lnTo>
                  <a:pt x="498615" y="28199"/>
                </a:lnTo>
                <a:lnTo>
                  <a:pt x="540060" y="48993"/>
                </a:lnTo>
                <a:lnTo>
                  <a:pt x="578229" y="74772"/>
                </a:lnTo>
                <a:lnTo>
                  <a:pt x="612695" y="105108"/>
                </a:lnTo>
                <a:lnTo>
                  <a:pt x="643031" y="139574"/>
                </a:lnTo>
                <a:lnTo>
                  <a:pt x="668810" y="177743"/>
                </a:lnTo>
                <a:lnTo>
                  <a:pt x="689604" y="219188"/>
                </a:lnTo>
                <a:lnTo>
                  <a:pt x="704985" y="263480"/>
                </a:lnTo>
                <a:lnTo>
                  <a:pt x="714528" y="310194"/>
                </a:lnTo>
                <a:lnTo>
                  <a:pt x="717804" y="358901"/>
                </a:lnTo>
                <a:lnTo>
                  <a:pt x="714528" y="407609"/>
                </a:lnTo>
                <a:lnTo>
                  <a:pt x="704985" y="454323"/>
                </a:lnTo>
                <a:lnTo>
                  <a:pt x="689604" y="498615"/>
                </a:lnTo>
                <a:lnTo>
                  <a:pt x="668810" y="540060"/>
                </a:lnTo>
                <a:lnTo>
                  <a:pt x="643031" y="578229"/>
                </a:lnTo>
                <a:lnTo>
                  <a:pt x="612695" y="612695"/>
                </a:lnTo>
                <a:lnTo>
                  <a:pt x="578229" y="643031"/>
                </a:lnTo>
                <a:lnTo>
                  <a:pt x="540060" y="668810"/>
                </a:lnTo>
                <a:lnTo>
                  <a:pt x="498615" y="689604"/>
                </a:lnTo>
                <a:lnTo>
                  <a:pt x="454323" y="704985"/>
                </a:lnTo>
                <a:lnTo>
                  <a:pt x="407609" y="714528"/>
                </a:lnTo>
                <a:lnTo>
                  <a:pt x="358902" y="717803"/>
                </a:lnTo>
                <a:lnTo>
                  <a:pt x="310199" y="714528"/>
                </a:lnTo>
                <a:lnTo>
                  <a:pt x="263489" y="704985"/>
                </a:lnTo>
                <a:lnTo>
                  <a:pt x="219198" y="689604"/>
                </a:lnTo>
                <a:lnTo>
                  <a:pt x="177754" y="668810"/>
                </a:lnTo>
                <a:lnTo>
                  <a:pt x="139585" y="643031"/>
                </a:lnTo>
                <a:lnTo>
                  <a:pt x="105117" y="612695"/>
                </a:lnTo>
                <a:lnTo>
                  <a:pt x="74780" y="578229"/>
                </a:lnTo>
                <a:lnTo>
                  <a:pt x="48999" y="540060"/>
                </a:lnTo>
                <a:lnTo>
                  <a:pt x="28203" y="498615"/>
                </a:lnTo>
                <a:lnTo>
                  <a:pt x="12819" y="454323"/>
                </a:lnTo>
                <a:lnTo>
                  <a:pt x="3276" y="407609"/>
                </a:lnTo>
                <a:lnTo>
                  <a:pt x="0" y="35890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36065" y="3545332"/>
            <a:ext cx="255270" cy="472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 spc="15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0432" y="3554983"/>
            <a:ext cx="1800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微软雅黑"/>
                <a:cs typeface="微软雅黑"/>
              </a:rPr>
              <a:t>反思与提高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8852" y="3311778"/>
            <a:ext cx="3840479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做了吗？有效果吗？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晨会周会留证据，代码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走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查有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缺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陷 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对事后数据进行分析看</a:t>
            </a:r>
            <a:r>
              <a:rPr dirty="0" sz="2000" spc="-10">
                <a:solidFill>
                  <a:srgbClr val="7E7E7E"/>
                </a:solidFill>
                <a:latin typeface="微软雅黑"/>
                <a:cs typeface="微软雅黑"/>
              </a:rPr>
              <a:t>执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行效果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22776" y="4780788"/>
            <a:ext cx="6926580" cy="978535"/>
          </a:xfrm>
          <a:custGeom>
            <a:avLst/>
            <a:gdLst/>
            <a:ahLst/>
            <a:cxnLst/>
            <a:rect l="l" t="t" r="r" b="b"/>
            <a:pathLst>
              <a:path w="6926580" h="978535">
                <a:moveTo>
                  <a:pt x="6926580" y="489203"/>
                </a:moveTo>
                <a:lnTo>
                  <a:pt x="6924340" y="536309"/>
                </a:lnTo>
                <a:lnTo>
                  <a:pt x="6917757" y="582150"/>
                </a:lnTo>
                <a:lnTo>
                  <a:pt x="6907036" y="626520"/>
                </a:lnTo>
                <a:lnTo>
                  <a:pt x="6892382" y="669214"/>
                </a:lnTo>
                <a:lnTo>
                  <a:pt x="6874001" y="710028"/>
                </a:lnTo>
                <a:lnTo>
                  <a:pt x="6852098" y="748756"/>
                </a:lnTo>
                <a:lnTo>
                  <a:pt x="6826877" y="785193"/>
                </a:lnTo>
                <a:lnTo>
                  <a:pt x="6798545" y="819134"/>
                </a:lnTo>
                <a:lnTo>
                  <a:pt x="6767306" y="850373"/>
                </a:lnTo>
                <a:lnTo>
                  <a:pt x="6733365" y="878705"/>
                </a:lnTo>
                <a:lnTo>
                  <a:pt x="6696928" y="903926"/>
                </a:lnTo>
                <a:lnTo>
                  <a:pt x="6658200" y="925829"/>
                </a:lnTo>
                <a:lnTo>
                  <a:pt x="6617386" y="944210"/>
                </a:lnTo>
                <a:lnTo>
                  <a:pt x="6574692" y="958864"/>
                </a:lnTo>
                <a:lnTo>
                  <a:pt x="6530322" y="969585"/>
                </a:lnTo>
                <a:lnTo>
                  <a:pt x="6484481" y="976168"/>
                </a:lnTo>
                <a:lnTo>
                  <a:pt x="6437376" y="978408"/>
                </a:lnTo>
                <a:lnTo>
                  <a:pt x="0" y="978408"/>
                </a:lnTo>
                <a:lnTo>
                  <a:pt x="0" y="0"/>
                </a:lnTo>
                <a:lnTo>
                  <a:pt x="6437376" y="0"/>
                </a:lnTo>
                <a:lnTo>
                  <a:pt x="6484481" y="2239"/>
                </a:lnTo>
                <a:lnTo>
                  <a:pt x="6530322" y="8822"/>
                </a:lnTo>
                <a:lnTo>
                  <a:pt x="6574692" y="19543"/>
                </a:lnTo>
                <a:lnTo>
                  <a:pt x="6617386" y="34197"/>
                </a:lnTo>
                <a:lnTo>
                  <a:pt x="6658200" y="52578"/>
                </a:lnTo>
                <a:lnTo>
                  <a:pt x="6696928" y="74481"/>
                </a:lnTo>
                <a:lnTo>
                  <a:pt x="6733365" y="99702"/>
                </a:lnTo>
                <a:lnTo>
                  <a:pt x="6767306" y="128034"/>
                </a:lnTo>
                <a:lnTo>
                  <a:pt x="6798545" y="159273"/>
                </a:lnTo>
                <a:lnTo>
                  <a:pt x="6826877" y="193214"/>
                </a:lnTo>
                <a:lnTo>
                  <a:pt x="6852098" y="229651"/>
                </a:lnTo>
                <a:lnTo>
                  <a:pt x="6874001" y="268379"/>
                </a:lnTo>
                <a:lnTo>
                  <a:pt x="6892382" y="309193"/>
                </a:lnTo>
                <a:lnTo>
                  <a:pt x="6907036" y="351887"/>
                </a:lnTo>
                <a:lnTo>
                  <a:pt x="6917757" y="396257"/>
                </a:lnTo>
                <a:lnTo>
                  <a:pt x="6924340" y="442098"/>
                </a:lnTo>
                <a:lnTo>
                  <a:pt x="6926580" y="489203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90672" y="4782311"/>
            <a:ext cx="1233170" cy="986155"/>
          </a:xfrm>
          <a:custGeom>
            <a:avLst/>
            <a:gdLst/>
            <a:ahLst/>
            <a:cxnLst/>
            <a:rect l="l" t="t" r="r" b="b"/>
            <a:pathLst>
              <a:path w="1233170" h="986154">
                <a:moveTo>
                  <a:pt x="986281" y="0"/>
                </a:moveTo>
                <a:lnTo>
                  <a:pt x="0" y="0"/>
                </a:lnTo>
                <a:lnTo>
                  <a:pt x="0" y="986028"/>
                </a:lnTo>
                <a:lnTo>
                  <a:pt x="986281" y="986028"/>
                </a:lnTo>
                <a:lnTo>
                  <a:pt x="1232915" y="493013"/>
                </a:lnTo>
                <a:lnTo>
                  <a:pt x="98628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90672" y="4782311"/>
            <a:ext cx="1233170" cy="986155"/>
          </a:xfrm>
          <a:custGeom>
            <a:avLst/>
            <a:gdLst/>
            <a:ahLst/>
            <a:cxnLst/>
            <a:rect l="l" t="t" r="r" b="b"/>
            <a:pathLst>
              <a:path w="1233170" h="986154">
                <a:moveTo>
                  <a:pt x="0" y="986028"/>
                </a:moveTo>
                <a:lnTo>
                  <a:pt x="0" y="0"/>
                </a:lnTo>
                <a:lnTo>
                  <a:pt x="986281" y="0"/>
                </a:lnTo>
                <a:lnTo>
                  <a:pt x="1232915" y="493013"/>
                </a:lnTo>
                <a:lnTo>
                  <a:pt x="986281" y="986028"/>
                </a:lnTo>
                <a:lnTo>
                  <a:pt x="0" y="986028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5632" y="4780788"/>
            <a:ext cx="3058795" cy="988060"/>
          </a:xfrm>
          <a:custGeom>
            <a:avLst/>
            <a:gdLst/>
            <a:ahLst/>
            <a:cxnLst/>
            <a:rect l="l" t="t" r="r" b="b"/>
            <a:pathLst>
              <a:path w="3058795" h="988060">
                <a:moveTo>
                  <a:pt x="3058668" y="0"/>
                </a:moveTo>
                <a:lnTo>
                  <a:pt x="493776" y="0"/>
                </a:lnTo>
                <a:lnTo>
                  <a:pt x="446221" y="2260"/>
                </a:lnTo>
                <a:lnTo>
                  <a:pt x="399946" y="8904"/>
                </a:lnTo>
                <a:lnTo>
                  <a:pt x="355157" y="19725"/>
                </a:lnTo>
                <a:lnTo>
                  <a:pt x="312060" y="34515"/>
                </a:lnTo>
                <a:lnTo>
                  <a:pt x="270863" y="53067"/>
                </a:lnTo>
                <a:lnTo>
                  <a:pt x="231773" y="75174"/>
                </a:lnTo>
                <a:lnTo>
                  <a:pt x="194997" y="100629"/>
                </a:lnTo>
                <a:lnTo>
                  <a:pt x="160741" y="129225"/>
                </a:lnTo>
                <a:lnTo>
                  <a:pt x="129212" y="160756"/>
                </a:lnTo>
                <a:lnTo>
                  <a:pt x="100618" y="195013"/>
                </a:lnTo>
                <a:lnTo>
                  <a:pt x="75164" y="231790"/>
                </a:lnTo>
                <a:lnTo>
                  <a:pt x="53060" y="270880"/>
                </a:lnTo>
                <a:lnTo>
                  <a:pt x="34510" y="312076"/>
                </a:lnTo>
                <a:lnTo>
                  <a:pt x="19722" y="355170"/>
                </a:lnTo>
                <a:lnTo>
                  <a:pt x="8903" y="399956"/>
                </a:lnTo>
                <a:lnTo>
                  <a:pt x="2260" y="446227"/>
                </a:lnTo>
                <a:lnTo>
                  <a:pt x="0" y="493775"/>
                </a:lnTo>
                <a:lnTo>
                  <a:pt x="2260" y="541324"/>
                </a:lnTo>
                <a:lnTo>
                  <a:pt x="8903" y="587595"/>
                </a:lnTo>
                <a:lnTo>
                  <a:pt x="19722" y="632381"/>
                </a:lnTo>
                <a:lnTo>
                  <a:pt x="34510" y="675475"/>
                </a:lnTo>
                <a:lnTo>
                  <a:pt x="53060" y="716671"/>
                </a:lnTo>
                <a:lnTo>
                  <a:pt x="75164" y="755761"/>
                </a:lnTo>
                <a:lnTo>
                  <a:pt x="100618" y="792538"/>
                </a:lnTo>
                <a:lnTo>
                  <a:pt x="129212" y="826795"/>
                </a:lnTo>
                <a:lnTo>
                  <a:pt x="160741" y="858326"/>
                </a:lnTo>
                <a:lnTo>
                  <a:pt x="194997" y="886922"/>
                </a:lnTo>
                <a:lnTo>
                  <a:pt x="231773" y="912377"/>
                </a:lnTo>
                <a:lnTo>
                  <a:pt x="270863" y="934484"/>
                </a:lnTo>
                <a:lnTo>
                  <a:pt x="312060" y="953036"/>
                </a:lnTo>
                <a:lnTo>
                  <a:pt x="355157" y="967826"/>
                </a:lnTo>
                <a:lnTo>
                  <a:pt x="399946" y="978647"/>
                </a:lnTo>
                <a:lnTo>
                  <a:pt x="446221" y="985291"/>
                </a:lnTo>
                <a:lnTo>
                  <a:pt x="493776" y="987552"/>
                </a:lnTo>
                <a:lnTo>
                  <a:pt x="3058668" y="987552"/>
                </a:lnTo>
                <a:lnTo>
                  <a:pt x="305866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5632" y="4780788"/>
            <a:ext cx="3058795" cy="988060"/>
          </a:xfrm>
          <a:custGeom>
            <a:avLst/>
            <a:gdLst/>
            <a:ahLst/>
            <a:cxnLst/>
            <a:rect l="l" t="t" r="r" b="b"/>
            <a:pathLst>
              <a:path w="3058795" h="988060">
                <a:moveTo>
                  <a:pt x="0" y="493775"/>
                </a:moveTo>
                <a:lnTo>
                  <a:pt x="2260" y="446227"/>
                </a:lnTo>
                <a:lnTo>
                  <a:pt x="8903" y="399956"/>
                </a:lnTo>
                <a:lnTo>
                  <a:pt x="19722" y="355170"/>
                </a:lnTo>
                <a:lnTo>
                  <a:pt x="34510" y="312076"/>
                </a:lnTo>
                <a:lnTo>
                  <a:pt x="53060" y="270880"/>
                </a:lnTo>
                <a:lnTo>
                  <a:pt x="75164" y="231790"/>
                </a:lnTo>
                <a:lnTo>
                  <a:pt x="100618" y="195013"/>
                </a:lnTo>
                <a:lnTo>
                  <a:pt x="129212" y="160756"/>
                </a:lnTo>
                <a:lnTo>
                  <a:pt x="160741" y="129225"/>
                </a:lnTo>
                <a:lnTo>
                  <a:pt x="194997" y="100629"/>
                </a:lnTo>
                <a:lnTo>
                  <a:pt x="231773" y="75174"/>
                </a:lnTo>
                <a:lnTo>
                  <a:pt x="270863" y="53067"/>
                </a:lnTo>
                <a:lnTo>
                  <a:pt x="312060" y="34515"/>
                </a:lnTo>
                <a:lnTo>
                  <a:pt x="355157" y="19725"/>
                </a:lnTo>
                <a:lnTo>
                  <a:pt x="399946" y="8904"/>
                </a:lnTo>
                <a:lnTo>
                  <a:pt x="446221" y="2260"/>
                </a:lnTo>
                <a:lnTo>
                  <a:pt x="493776" y="0"/>
                </a:lnTo>
                <a:lnTo>
                  <a:pt x="3058668" y="0"/>
                </a:lnTo>
                <a:lnTo>
                  <a:pt x="3058668" y="987552"/>
                </a:lnTo>
                <a:lnTo>
                  <a:pt x="493776" y="987552"/>
                </a:lnTo>
                <a:lnTo>
                  <a:pt x="446221" y="985291"/>
                </a:lnTo>
                <a:lnTo>
                  <a:pt x="399946" y="978647"/>
                </a:lnTo>
                <a:lnTo>
                  <a:pt x="355157" y="967826"/>
                </a:lnTo>
                <a:lnTo>
                  <a:pt x="312060" y="953036"/>
                </a:lnTo>
                <a:lnTo>
                  <a:pt x="270863" y="934484"/>
                </a:lnTo>
                <a:lnTo>
                  <a:pt x="231773" y="912377"/>
                </a:lnTo>
                <a:lnTo>
                  <a:pt x="194997" y="886922"/>
                </a:lnTo>
                <a:lnTo>
                  <a:pt x="160741" y="858326"/>
                </a:lnTo>
                <a:lnTo>
                  <a:pt x="129212" y="826795"/>
                </a:lnTo>
                <a:lnTo>
                  <a:pt x="100618" y="792538"/>
                </a:lnTo>
                <a:lnTo>
                  <a:pt x="75164" y="755761"/>
                </a:lnTo>
                <a:lnTo>
                  <a:pt x="53060" y="716671"/>
                </a:lnTo>
                <a:lnTo>
                  <a:pt x="34510" y="675475"/>
                </a:lnTo>
                <a:lnTo>
                  <a:pt x="19722" y="632381"/>
                </a:lnTo>
                <a:lnTo>
                  <a:pt x="8903" y="587595"/>
                </a:lnTo>
                <a:lnTo>
                  <a:pt x="2260" y="541324"/>
                </a:lnTo>
                <a:lnTo>
                  <a:pt x="0" y="493775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4316" y="4914900"/>
            <a:ext cx="718185" cy="718185"/>
          </a:xfrm>
          <a:custGeom>
            <a:avLst/>
            <a:gdLst/>
            <a:ahLst/>
            <a:cxnLst/>
            <a:rect l="l" t="t" r="r" b="b"/>
            <a:pathLst>
              <a:path w="718185" h="718185">
                <a:moveTo>
                  <a:pt x="0" y="358902"/>
                </a:moveTo>
                <a:lnTo>
                  <a:pt x="3276" y="310194"/>
                </a:lnTo>
                <a:lnTo>
                  <a:pt x="12819" y="263480"/>
                </a:lnTo>
                <a:lnTo>
                  <a:pt x="28203" y="219188"/>
                </a:lnTo>
                <a:lnTo>
                  <a:pt x="48999" y="177743"/>
                </a:lnTo>
                <a:lnTo>
                  <a:pt x="74780" y="139574"/>
                </a:lnTo>
                <a:lnTo>
                  <a:pt x="105117" y="105108"/>
                </a:lnTo>
                <a:lnTo>
                  <a:pt x="139585" y="74772"/>
                </a:lnTo>
                <a:lnTo>
                  <a:pt x="177754" y="48993"/>
                </a:lnTo>
                <a:lnTo>
                  <a:pt x="219198" y="28199"/>
                </a:lnTo>
                <a:lnTo>
                  <a:pt x="263489" y="12818"/>
                </a:lnTo>
                <a:lnTo>
                  <a:pt x="310199" y="3275"/>
                </a:lnTo>
                <a:lnTo>
                  <a:pt x="358902" y="0"/>
                </a:lnTo>
                <a:lnTo>
                  <a:pt x="407609" y="3275"/>
                </a:lnTo>
                <a:lnTo>
                  <a:pt x="454323" y="12818"/>
                </a:lnTo>
                <a:lnTo>
                  <a:pt x="498615" y="28199"/>
                </a:lnTo>
                <a:lnTo>
                  <a:pt x="540060" y="48993"/>
                </a:lnTo>
                <a:lnTo>
                  <a:pt x="578229" y="74772"/>
                </a:lnTo>
                <a:lnTo>
                  <a:pt x="612695" y="105108"/>
                </a:lnTo>
                <a:lnTo>
                  <a:pt x="643031" y="139574"/>
                </a:lnTo>
                <a:lnTo>
                  <a:pt x="668810" y="177743"/>
                </a:lnTo>
                <a:lnTo>
                  <a:pt x="689604" y="219188"/>
                </a:lnTo>
                <a:lnTo>
                  <a:pt x="704985" y="263480"/>
                </a:lnTo>
                <a:lnTo>
                  <a:pt x="714528" y="310194"/>
                </a:lnTo>
                <a:lnTo>
                  <a:pt x="717804" y="358902"/>
                </a:lnTo>
                <a:lnTo>
                  <a:pt x="714528" y="407609"/>
                </a:lnTo>
                <a:lnTo>
                  <a:pt x="704985" y="454323"/>
                </a:lnTo>
                <a:lnTo>
                  <a:pt x="689604" y="498615"/>
                </a:lnTo>
                <a:lnTo>
                  <a:pt x="668810" y="540060"/>
                </a:lnTo>
                <a:lnTo>
                  <a:pt x="643031" y="578229"/>
                </a:lnTo>
                <a:lnTo>
                  <a:pt x="612695" y="612695"/>
                </a:lnTo>
                <a:lnTo>
                  <a:pt x="578229" y="643031"/>
                </a:lnTo>
                <a:lnTo>
                  <a:pt x="540060" y="668810"/>
                </a:lnTo>
                <a:lnTo>
                  <a:pt x="498615" y="689604"/>
                </a:lnTo>
                <a:lnTo>
                  <a:pt x="454323" y="704985"/>
                </a:lnTo>
                <a:lnTo>
                  <a:pt x="407609" y="714528"/>
                </a:lnTo>
                <a:lnTo>
                  <a:pt x="358902" y="717804"/>
                </a:lnTo>
                <a:lnTo>
                  <a:pt x="310199" y="714528"/>
                </a:lnTo>
                <a:lnTo>
                  <a:pt x="263489" y="704985"/>
                </a:lnTo>
                <a:lnTo>
                  <a:pt x="219198" y="689604"/>
                </a:lnTo>
                <a:lnTo>
                  <a:pt x="177754" y="668810"/>
                </a:lnTo>
                <a:lnTo>
                  <a:pt x="139585" y="643031"/>
                </a:lnTo>
                <a:lnTo>
                  <a:pt x="105117" y="612695"/>
                </a:lnTo>
                <a:lnTo>
                  <a:pt x="74780" y="578229"/>
                </a:lnTo>
                <a:lnTo>
                  <a:pt x="48999" y="540060"/>
                </a:lnTo>
                <a:lnTo>
                  <a:pt x="28203" y="498615"/>
                </a:lnTo>
                <a:lnTo>
                  <a:pt x="12819" y="454323"/>
                </a:lnTo>
                <a:lnTo>
                  <a:pt x="3276" y="407609"/>
                </a:lnTo>
                <a:lnTo>
                  <a:pt x="0" y="35890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36065" y="5025389"/>
            <a:ext cx="255270" cy="471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5" b="1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endParaRPr sz="29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31035" y="5003672"/>
            <a:ext cx="14458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持续改进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8852" y="4810505"/>
            <a:ext cx="4094479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借助工具控流程，提升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效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率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目标导向，度量体系建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设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，提</a:t>
            </a:r>
            <a:r>
              <a:rPr dirty="0" sz="2000" spc="-15">
                <a:solidFill>
                  <a:srgbClr val="7E7E7E"/>
                </a:solidFill>
                <a:latin typeface="微软雅黑"/>
                <a:cs typeface="微软雅黑"/>
              </a:rPr>
              <a:t>升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质量 </a:t>
            </a:r>
            <a:r>
              <a:rPr dirty="0" sz="2000">
                <a:solidFill>
                  <a:srgbClr val="7E7E7E"/>
                </a:solidFill>
                <a:latin typeface="微软雅黑"/>
                <a:cs typeface="微软雅黑"/>
              </a:rPr>
              <a:t>专题会议最佳实践分享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415288" y="412241"/>
            <a:ext cx="165481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全员参与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104" y="452627"/>
            <a:ext cx="173990" cy="467995"/>
          </a:xfrm>
          <a:custGeom>
            <a:avLst/>
            <a:gdLst/>
            <a:ahLst/>
            <a:cxnLst/>
            <a:rect l="l" t="t" r="r" b="b"/>
            <a:pathLst>
              <a:path w="173990" h="467994">
                <a:moveTo>
                  <a:pt x="47561" y="0"/>
                </a:moveTo>
                <a:lnTo>
                  <a:pt x="0" y="0"/>
                </a:lnTo>
                <a:lnTo>
                  <a:pt x="126174" y="233934"/>
                </a:lnTo>
                <a:lnTo>
                  <a:pt x="0" y="467868"/>
                </a:lnTo>
                <a:lnTo>
                  <a:pt x="47561" y="467868"/>
                </a:lnTo>
                <a:lnTo>
                  <a:pt x="173736" y="233934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4276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967" y="451104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2"/>
                </a:lnTo>
                <a:lnTo>
                  <a:pt x="47561" y="469392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32500" y="6409531"/>
            <a:ext cx="127000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 sz="1200">
                <a:latin typeface="宋体"/>
                <a:cs typeface="宋体"/>
              </a:rPr>
              <a:t>4</a:t>
            </a:fld>
            <a:endParaRPr sz="12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876" y="2753729"/>
            <a:ext cx="11193780" cy="1915160"/>
          </a:xfrm>
          <a:custGeom>
            <a:avLst/>
            <a:gdLst/>
            <a:ahLst/>
            <a:cxnLst/>
            <a:rect l="l" t="t" r="r" b="b"/>
            <a:pathLst>
              <a:path w="11193780" h="1915160">
                <a:moveTo>
                  <a:pt x="2418608" y="773"/>
                </a:moveTo>
                <a:lnTo>
                  <a:pt x="2368304" y="8096"/>
                </a:lnTo>
                <a:lnTo>
                  <a:pt x="2319643" y="22490"/>
                </a:lnTo>
                <a:lnTo>
                  <a:pt x="2273411" y="43743"/>
                </a:lnTo>
                <a:lnTo>
                  <a:pt x="2230394" y="71639"/>
                </a:lnTo>
                <a:lnTo>
                  <a:pt x="2219980" y="81291"/>
                </a:lnTo>
                <a:lnTo>
                  <a:pt x="176906" y="1256676"/>
                </a:lnTo>
                <a:lnTo>
                  <a:pt x="137023" y="1283338"/>
                </a:lnTo>
                <a:lnTo>
                  <a:pt x="101908" y="1314363"/>
                </a:lnTo>
                <a:lnTo>
                  <a:pt x="71715" y="1349176"/>
                </a:lnTo>
                <a:lnTo>
                  <a:pt x="46599" y="1387204"/>
                </a:lnTo>
                <a:lnTo>
                  <a:pt x="26715" y="1427873"/>
                </a:lnTo>
                <a:lnTo>
                  <a:pt x="12217" y="1470608"/>
                </a:lnTo>
                <a:lnTo>
                  <a:pt x="3260" y="1514835"/>
                </a:lnTo>
                <a:lnTo>
                  <a:pt x="0" y="1559981"/>
                </a:lnTo>
                <a:lnTo>
                  <a:pt x="2589" y="1605470"/>
                </a:lnTo>
                <a:lnTo>
                  <a:pt x="11185" y="1650729"/>
                </a:lnTo>
                <a:lnTo>
                  <a:pt x="25940" y="1695184"/>
                </a:lnTo>
                <a:lnTo>
                  <a:pt x="47010" y="1738260"/>
                </a:lnTo>
                <a:lnTo>
                  <a:pt x="73663" y="1778126"/>
                </a:lnTo>
                <a:lnTo>
                  <a:pt x="104679" y="1813227"/>
                </a:lnTo>
                <a:lnTo>
                  <a:pt x="139485" y="1843408"/>
                </a:lnTo>
                <a:lnTo>
                  <a:pt x="177507" y="1868515"/>
                </a:lnTo>
                <a:lnTo>
                  <a:pt x="218171" y="1888392"/>
                </a:lnTo>
                <a:lnTo>
                  <a:pt x="260904" y="1902884"/>
                </a:lnTo>
                <a:lnTo>
                  <a:pt x="305130" y="1911836"/>
                </a:lnTo>
                <a:lnTo>
                  <a:pt x="350278" y="1915091"/>
                </a:lnTo>
                <a:lnTo>
                  <a:pt x="395772" y="1912496"/>
                </a:lnTo>
                <a:lnTo>
                  <a:pt x="441038" y="1903895"/>
                </a:lnTo>
                <a:lnTo>
                  <a:pt x="485504" y="1889133"/>
                </a:lnTo>
                <a:lnTo>
                  <a:pt x="528594" y="1868054"/>
                </a:lnTo>
                <a:lnTo>
                  <a:pt x="2449469" y="762900"/>
                </a:lnTo>
                <a:lnTo>
                  <a:pt x="3864388" y="762900"/>
                </a:lnTo>
                <a:lnTo>
                  <a:pt x="2679212" y="81291"/>
                </a:lnTo>
                <a:lnTo>
                  <a:pt x="2668798" y="71639"/>
                </a:lnTo>
                <a:lnTo>
                  <a:pt x="2625834" y="43743"/>
                </a:lnTo>
                <a:lnTo>
                  <a:pt x="2579597" y="22490"/>
                </a:lnTo>
                <a:lnTo>
                  <a:pt x="2530906" y="8096"/>
                </a:lnTo>
                <a:lnTo>
                  <a:pt x="2485821" y="1535"/>
                </a:lnTo>
                <a:lnTo>
                  <a:pt x="2449596" y="1535"/>
                </a:lnTo>
                <a:lnTo>
                  <a:pt x="2418608" y="773"/>
                </a:lnTo>
                <a:close/>
              </a:path>
              <a:path w="11193780" h="1915160">
                <a:moveTo>
                  <a:pt x="3864388" y="762900"/>
                </a:moveTo>
                <a:lnTo>
                  <a:pt x="2449469" y="762900"/>
                </a:lnTo>
                <a:lnTo>
                  <a:pt x="4370217" y="1867673"/>
                </a:lnTo>
                <a:lnTo>
                  <a:pt x="4377964" y="1871102"/>
                </a:lnTo>
                <a:lnTo>
                  <a:pt x="4390283" y="1878722"/>
                </a:lnTo>
                <a:lnTo>
                  <a:pt x="4418350" y="1889136"/>
                </a:lnTo>
                <a:lnTo>
                  <a:pt x="4435368" y="1896883"/>
                </a:lnTo>
                <a:lnTo>
                  <a:pt x="4443750" y="1898661"/>
                </a:lnTo>
                <a:lnTo>
                  <a:pt x="4453656" y="1902471"/>
                </a:lnTo>
                <a:lnTo>
                  <a:pt x="4480580" y="1907043"/>
                </a:lnTo>
                <a:lnTo>
                  <a:pt x="4503059" y="1911996"/>
                </a:lnTo>
                <a:lnTo>
                  <a:pt x="4511695" y="1912250"/>
                </a:lnTo>
                <a:lnTo>
                  <a:pt x="4520331" y="1913774"/>
                </a:lnTo>
                <a:lnTo>
                  <a:pt x="4545731" y="1913139"/>
                </a:lnTo>
                <a:lnTo>
                  <a:pt x="4574782" y="1913139"/>
                </a:lnTo>
                <a:lnTo>
                  <a:pt x="4579894" y="1912250"/>
                </a:lnTo>
                <a:lnTo>
                  <a:pt x="4588530" y="1911996"/>
                </a:lnTo>
                <a:lnTo>
                  <a:pt x="4611009" y="1906916"/>
                </a:lnTo>
                <a:lnTo>
                  <a:pt x="4637933" y="1902471"/>
                </a:lnTo>
                <a:lnTo>
                  <a:pt x="4647839" y="1898661"/>
                </a:lnTo>
                <a:lnTo>
                  <a:pt x="4656094" y="1896883"/>
                </a:lnTo>
                <a:lnTo>
                  <a:pt x="4673248" y="1889133"/>
                </a:lnTo>
                <a:lnTo>
                  <a:pt x="4701306" y="1878595"/>
                </a:lnTo>
                <a:lnTo>
                  <a:pt x="4713625" y="1871102"/>
                </a:lnTo>
                <a:lnTo>
                  <a:pt x="4721372" y="1867546"/>
                </a:lnTo>
                <a:lnTo>
                  <a:pt x="5960305" y="1154822"/>
                </a:lnTo>
                <a:lnTo>
                  <a:pt x="4545858" y="1154822"/>
                </a:lnTo>
                <a:lnTo>
                  <a:pt x="3864388" y="762900"/>
                </a:lnTo>
                <a:close/>
              </a:path>
              <a:path w="11193780" h="1915160">
                <a:moveTo>
                  <a:pt x="4574782" y="1913139"/>
                </a:moveTo>
                <a:lnTo>
                  <a:pt x="4545731" y="1913139"/>
                </a:lnTo>
                <a:lnTo>
                  <a:pt x="4571131" y="1913774"/>
                </a:lnTo>
                <a:lnTo>
                  <a:pt x="4574782" y="1913139"/>
                </a:lnTo>
                <a:close/>
              </a:path>
              <a:path w="11193780" h="1915160">
                <a:moveTo>
                  <a:pt x="8057203" y="762519"/>
                </a:moveTo>
                <a:lnTo>
                  <a:pt x="6642247" y="762519"/>
                </a:lnTo>
                <a:lnTo>
                  <a:pt x="8562995" y="1867165"/>
                </a:lnTo>
                <a:lnTo>
                  <a:pt x="8570742" y="1870594"/>
                </a:lnTo>
                <a:lnTo>
                  <a:pt x="8583061" y="1878214"/>
                </a:lnTo>
                <a:lnTo>
                  <a:pt x="8611128" y="1888755"/>
                </a:lnTo>
                <a:lnTo>
                  <a:pt x="8628149" y="1896375"/>
                </a:lnTo>
                <a:lnTo>
                  <a:pt x="8636528" y="1898280"/>
                </a:lnTo>
                <a:lnTo>
                  <a:pt x="8646437" y="1901963"/>
                </a:lnTo>
                <a:lnTo>
                  <a:pt x="8673358" y="1906535"/>
                </a:lnTo>
                <a:lnTo>
                  <a:pt x="8695837" y="1911615"/>
                </a:lnTo>
                <a:lnTo>
                  <a:pt x="8704349" y="1911869"/>
                </a:lnTo>
                <a:lnTo>
                  <a:pt x="8713109" y="1913266"/>
                </a:lnTo>
                <a:lnTo>
                  <a:pt x="8738509" y="1912631"/>
                </a:lnTo>
                <a:lnTo>
                  <a:pt x="8767560" y="1912631"/>
                </a:lnTo>
                <a:lnTo>
                  <a:pt x="8772672" y="1911742"/>
                </a:lnTo>
                <a:lnTo>
                  <a:pt x="8781308" y="1911615"/>
                </a:lnTo>
                <a:lnTo>
                  <a:pt x="8803787" y="1906535"/>
                </a:lnTo>
                <a:lnTo>
                  <a:pt x="8830711" y="1901963"/>
                </a:lnTo>
                <a:lnTo>
                  <a:pt x="8840617" y="1898280"/>
                </a:lnTo>
                <a:lnTo>
                  <a:pt x="8848872" y="1896375"/>
                </a:lnTo>
                <a:lnTo>
                  <a:pt x="8866017" y="1888755"/>
                </a:lnTo>
                <a:lnTo>
                  <a:pt x="8894087" y="1878214"/>
                </a:lnTo>
                <a:lnTo>
                  <a:pt x="8906403" y="1870594"/>
                </a:lnTo>
                <a:lnTo>
                  <a:pt x="8914150" y="1867165"/>
                </a:lnTo>
                <a:lnTo>
                  <a:pt x="10152925" y="1154441"/>
                </a:lnTo>
                <a:lnTo>
                  <a:pt x="8738636" y="1154441"/>
                </a:lnTo>
                <a:lnTo>
                  <a:pt x="8057203" y="762519"/>
                </a:lnTo>
                <a:close/>
              </a:path>
              <a:path w="11193780" h="1915160">
                <a:moveTo>
                  <a:pt x="8767560" y="1912631"/>
                </a:moveTo>
                <a:lnTo>
                  <a:pt x="8738509" y="1912631"/>
                </a:lnTo>
                <a:lnTo>
                  <a:pt x="8763909" y="1913266"/>
                </a:lnTo>
                <a:lnTo>
                  <a:pt x="8767560" y="1912631"/>
                </a:lnTo>
                <a:close/>
              </a:path>
              <a:path w="11193780" h="1915160">
                <a:moveTo>
                  <a:pt x="6611386" y="392"/>
                </a:moveTo>
                <a:lnTo>
                  <a:pt x="6561064" y="7713"/>
                </a:lnTo>
                <a:lnTo>
                  <a:pt x="6512374" y="22094"/>
                </a:lnTo>
                <a:lnTo>
                  <a:pt x="6466136" y="43308"/>
                </a:lnTo>
                <a:lnTo>
                  <a:pt x="6423172" y="71131"/>
                </a:lnTo>
                <a:lnTo>
                  <a:pt x="6412758" y="80910"/>
                </a:lnTo>
                <a:lnTo>
                  <a:pt x="4545858" y="1154822"/>
                </a:lnTo>
                <a:lnTo>
                  <a:pt x="5960305" y="1154822"/>
                </a:lnTo>
                <a:lnTo>
                  <a:pt x="6642247" y="762519"/>
                </a:lnTo>
                <a:lnTo>
                  <a:pt x="8057203" y="762519"/>
                </a:lnTo>
                <a:lnTo>
                  <a:pt x="6863481" y="75957"/>
                </a:lnTo>
                <a:lnTo>
                  <a:pt x="6833255" y="51827"/>
                </a:lnTo>
                <a:lnTo>
                  <a:pt x="6795806" y="31825"/>
                </a:lnTo>
                <a:lnTo>
                  <a:pt x="6756357" y="16490"/>
                </a:lnTo>
                <a:lnTo>
                  <a:pt x="6715383" y="5965"/>
                </a:lnTo>
                <a:lnTo>
                  <a:pt x="6681982" y="1535"/>
                </a:lnTo>
                <a:lnTo>
                  <a:pt x="6657868" y="1535"/>
                </a:lnTo>
                <a:lnTo>
                  <a:pt x="6611386" y="392"/>
                </a:lnTo>
                <a:close/>
              </a:path>
              <a:path w="11193780" h="1915160">
                <a:moveTo>
                  <a:pt x="10815029" y="0"/>
                </a:moveTo>
                <a:lnTo>
                  <a:pt x="10763953" y="7536"/>
                </a:lnTo>
                <a:lnTo>
                  <a:pt x="10713710" y="22836"/>
                </a:lnTo>
                <a:lnTo>
                  <a:pt x="10665099" y="46112"/>
                </a:lnTo>
                <a:lnTo>
                  <a:pt x="8738636" y="1154441"/>
                </a:lnTo>
                <a:lnTo>
                  <a:pt x="10152925" y="1154441"/>
                </a:lnTo>
                <a:lnTo>
                  <a:pt x="11016889" y="657363"/>
                </a:lnTo>
                <a:lnTo>
                  <a:pt x="11056755" y="630731"/>
                </a:lnTo>
                <a:lnTo>
                  <a:pt x="11091856" y="599731"/>
                </a:lnTo>
                <a:lnTo>
                  <a:pt x="11122037" y="564937"/>
                </a:lnTo>
                <a:lnTo>
                  <a:pt x="11147144" y="526925"/>
                </a:lnTo>
                <a:lnTo>
                  <a:pt x="11167021" y="486269"/>
                </a:lnTo>
                <a:lnTo>
                  <a:pt x="11181513" y="443543"/>
                </a:lnTo>
                <a:lnTo>
                  <a:pt x="11190464" y="399322"/>
                </a:lnTo>
                <a:lnTo>
                  <a:pt x="11193720" y="354181"/>
                </a:lnTo>
                <a:lnTo>
                  <a:pt x="11191125" y="308695"/>
                </a:lnTo>
                <a:lnTo>
                  <a:pt x="11182524" y="263437"/>
                </a:lnTo>
                <a:lnTo>
                  <a:pt x="11167762" y="218983"/>
                </a:lnTo>
                <a:lnTo>
                  <a:pt x="11146683" y="175906"/>
                </a:lnTo>
                <a:lnTo>
                  <a:pt x="11117993" y="133359"/>
                </a:lnTo>
                <a:lnTo>
                  <a:pt x="11084323" y="96304"/>
                </a:lnTo>
                <a:lnTo>
                  <a:pt x="11046382" y="64929"/>
                </a:lnTo>
                <a:lnTo>
                  <a:pt x="11004883" y="39423"/>
                </a:lnTo>
                <a:lnTo>
                  <a:pt x="10960536" y="19976"/>
                </a:lnTo>
                <a:lnTo>
                  <a:pt x="10914051" y="6776"/>
                </a:lnTo>
                <a:lnTo>
                  <a:pt x="10866140" y="11"/>
                </a:lnTo>
                <a:lnTo>
                  <a:pt x="10815029" y="0"/>
                </a:lnTo>
                <a:close/>
              </a:path>
              <a:path w="11193780" h="1915160">
                <a:moveTo>
                  <a:pt x="2480584" y="773"/>
                </a:moveTo>
                <a:lnTo>
                  <a:pt x="2449596" y="1535"/>
                </a:lnTo>
                <a:lnTo>
                  <a:pt x="2485821" y="1535"/>
                </a:lnTo>
                <a:lnTo>
                  <a:pt x="2480584" y="773"/>
                </a:lnTo>
                <a:close/>
              </a:path>
              <a:path w="11193780" h="1915160">
                <a:moveTo>
                  <a:pt x="6673362" y="392"/>
                </a:moveTo>
                <a:lnTo>
                  <a:pt x="6657868" y="1535"/>
                </a:lnTo>
                <a:lnTo>
                  <a:pt x="6681982" y="1535"/>
                </a:lnTo>
                <a:lnTo>
                  <a:pt x="6673362" y="3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6067" y="3942089"/>
            <a:ext cx="706755" cy="706120"/>
          </a:xfrm>
          <a:custGeom>
            <a:avLst/>
            <a:gdLst/>
            <a:ahLst/>
            <a:cxnLst/>
            <a:rect l="l" t="t" r="r" b="b"/>
            <a:pathLst>
              <a:path w="706755" h="706120">
                <a:moveTo>
                  <a:pt x="356358" y="0"/>
                </a:moveTo>
                <a:lnTo>
                  <a:pt x="310901" y="2592"/>
                </a:lnTo>
                <a:lnTo>
                  <a:pt x="265671" y="11183"/>
                </a:lnTo>
                <a:lnTo>
                  <a:pt x="221242" y="25928"/>
                </a:lnTo>
                <a:lnTo>
                  <a:pt x="178188" y="46980"/>
                </a:lnTo>
                <a:lnTo>
                  <a:pt x="136881" y="74499"/>
                </a:lnTo>
                <a:lnTo>
                  <a:pt x="101798" y="105492"/>
                </a:lnTo>
                <a:lnTo>
                  <a:pt x="71634" y="140273"/>
                </a:lnTo>
                <a:lnTo>
                  <a:pt x="46542" y="178270"/>
                </a:lnTo>
                <a:lnTo>
                  <a:pt x="26678" y="218907"/>
                </a:lnTo>
                <a:lnTo>
                  <a:pt x="12197" y="261610"/>
                </a:lnTo>
                <a:lnTo>
                  <a:pt x="3252" y="305806"/>
                </a:lnTo>
                <a:lnTo>
                  <a:pt x="0" y="350919"/>
                </a:lnTo>
                <a:lnTo>
                  <a:pt x="2593" y="396377"/>
                </a:lnTo>
                <a:lnTo>
                  <a:pt x="11187" y="441604"/>
                </a:lnTo>
                <a:lnTo>
                  <a:pt x="25937" y="486027"/>
                </a:lnTo>
                <a:lnTo>
                  <a:pt x="46997" y="529072"/>
                </a:lnTo>
                <a:lnTo>
                  <a:pt x="73631" y="568908"/>
                </a:lnTo>
                <a:lnTo>
                  <a:pt x="104626" y="603986"/>
                </a:lnTo>
                <a:lnTo>
                  <a:pt x="139407" y="634149"/>
                </a:lnTo>
                <a:lnTo>
                  <a:pt x="177401" y="659242"/>
                </a:lnTo>
                <a:lnTo>
                  <a:pt x="218034" y="679111"/>
                </a:lnTo>
                <a:lnTo>
                  <a:pt x="260734" y="693601"/>
                </a:lnTo>
                <a:lnTo>
                  <a:pt x="304927" y="702555"/>
                </a:lnTo>
                <a:lnTo>
                  <a:pt x="350039" y="705818"/>
                </a:lnTo>
                <a:lnTo>
                  <a:pt x="395497" y="703237"/>
                </a:lnTo>
                <a:lnTo>
                  <a:pt x="440728" y="694654"/>
                </a:lnTo>
                <a:lnTo>
                  <a:pt x="485157" y="679916"/>
                </a:lnTo>
                <a:lnTo>
                  <a:pt x="528212" y="658866"/>
                </a:lnTo>
                <a:lnTo>
                  <a:pt x="569519" y="631347"/>
                </a:lnTo>
                <a:lnTo>
                  <a:pt x="604602" y="600354"/>
                </a:lnTo>
                <a:lnTo>
                  <a:pt x="634766" y="565573"/>
                </a:lnTo>
                <a:lnTo>
                  <a:pt x="659858" y="527576"/>
                </a:lnTo>
                <a:lnTo>
                  <a:pt x="679721" y="486939"/>
                </a:lnTo>
                <a:lnTo>
                  <a:pt x="694203" y="444236"/>
                </a:lnTo>
                <a:lnTo>
                  <a:pt x="703147" y="400041"/>
                </a:lnTo>
                <a:lnTo>
                  <a:pt x="706400" y="354927"/>
                </a:lnTo>
                <a:lnTo>
                  <a:pt x="703807" y="309469"/>
                </a:lnTo>
                <a:lnTo>
                  <a:pt x="695213" y="264242"/>
                </a:lnTo>
                <a:lnTo>
                  <a:pt x="680463" y="219819"/>
                </a:lnTo>
                <a:lnTo>
                  <a:pt x="659403" y="176774"/>
                </a:lnTo>
                <a:lnTo>
                  <a:pt x="632766" y="136911"/>
                </a:lnTo>
                <a:lnTo>
                  <a:pt x="601770" y="101816"/>
                </a:lnTo>
                <a:lnTo>
                  <a:pt x="566988" y="71644"/>
                </a:lnTo>
                <a:lnTo>
                  <a:pt x="528994" y="46547"/>
                </a:lnTo>
                <a:lnTo>
                  <a:pt x="488360" y="26681"/>
                </a:lnTo>
                <a:lnTo>
                  <a:pt x="445661" y="12198"/>
                </a:lnTo>
                <a:lnTo>
                  <a:pt x="401469" y="3253"/>
                </a:lnTo>
                <a:lnTo>
                  <a:pt x="35635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32135" y="2768482"/>
            <a:ext cx="706755" cy="706120"/>
          </a:xfrm>
          <a:custGeom>
            <a:avLst/>
            <a:gdLst/>
            <a:ahLst/>
            <a:cxnLst/>
            <a:rect l="l" t="t" r="r" b="b"/>
            <a:pathLst>
              <a:path w="706755" h="706120">
                <a:moveTo>
                  <a:pt x="356380" y="0"/>
                </a:moveTo>
                <a:lnTo>
                  <a:pt x="310920" y="2592"/>
                </a:lnTo>
                <a:lnTo>
                  <a:pt x="265683" y="11183"/>
                </a:lnTo>
                <a:lnTo>
                  <a:pt x="221242" y="25928"/>
                </a:lnTo>
                <a:lnTo>
                  <a:pt x="178171" y="46980"/>
                </a:lnTo>
                <a:lnTo>
                  <a:pt x="136911" y="74497"/>
                </a:lnTo>
                <a:lnTo>
                  <a:pt x="101816" y="105483"/>
                </a:lnTo>
                <a:lnTo>
                  <a:pt x="71644" y="140256"/>
                </a:lnTo>
                <a:lnTo>
                  <a:pt x="46547" y="178242"/>
                </a:lnTo>
                <a:lnTo>
                  <a:pt x="26681" y="218868"/>
                </a:lnTo>
                <a:lnTo>
                  <a:pt x="12198" y="261562"/>
                </a:lnTo>
                <a:lnTo>
                  <a:pt x="3253" y="305752"/>
                </a:lnTo>
                <a:lnTo>
                  <a:pt x="0" y="350863"/>
                </a:lnTo>
                <a:lnTo>
                  <a:pt x="2592" y="396323"/>
                </a:lnTo>
                <a:lnTo>
                  <a:pt x="11183" y="441560"/>
                </a:lnTo>
                <a:lnTo>
                  <a:pt x="25928" y="486001"/>
                </a:lnTo>
                <a:lnTo>
                  <a:pt x="46980" y="529072"/>
                </a:lnTo>
                <a:lnTo>
                  <a:pt x="73610" y="568908"/>
                </a:lnTo>
                <a:lnTo>
                  <a:pt x="104603" y="603985"/>
                </a:lnTo>
                <a:lnTo>
                  <a:pt x="139384" y="634147"/>
                </a:lnTo>
                <a:lnTo>
                  <a:pt x="177381" y="659238"/>
                </a:lnTo>
                <a:lnTo>
                  <a:pt x="218018" y="679102"/>
                </a:lnTo>
                <a:lnTo>
                  <a:pt x="260721" y="693585"/>
                </a:lnTo>
                <a:lnTo>
                  <a:pt x="304917" y="702529"/>
                </a:lnTo>
                <a:lnTo>
                  <a:pt x="350030" y="705781"/>
                </a:lnTo>
                <a:lnTo>
                  <a:pt x="395488" y="703183"/>
                </a:lnTo>
                <a:lnTo>
                  <a:pt x="440715" y="694581"/>
                </a:lnTo>
                <a:lnTo>
                  <a:pt x="485138" y="679818"/>
                </a:lnTo>
                <a:lnTo>
                  <a:pt x="528183" y="658739"/>
                </a:lnTo>
                <a:lnTo>
                  <a:pt x="569543" y="631347"/>
                </a:lnTo>
                <a:lnTo>
                  <a:pt x="604620" y="600354"/>
                </a:lnTo>
                <a:lnTo>
                  <a:pt x="634782" y="565573"/>
                </a:lnTo>
                <a:lnTo>
                  <a:pt x="659873" y="527576"/>
                </a:lnTo>
                <a:lnTo>
                  <a:pt x="679737" y="486939"/>
                </a:lnTo>
                <a:lnTo>
                  <a:pt x="694220" y="444236"/>
                </a:lnTo>
                <a:lnTo>
                  <a:pt x="703164" y="400041"/>
                </a:lnTo>
                <a:lnTo>
                  <a:pt x="706416" y="354927"/>
                </a:lnTo>
                <a:lnTo>
                  <a:pt x="703818" y="309469"/>
                </a:lnTo>
                <a:lnTo>
                  <a:pt x="695216" y="264242"/>
                </a:lnTo>
                <a:lnTo>
                  <a:pt x="680453" y="219819"/>
                </a:lnTo>
                <a:lnTo>
                  <a:pt x="659374" y="176774"/>
                </a:lnTo>
                <a:lnTo>
                  <a:pt x="632747" y="136911"/>
                </a:lnTo>
                <a:lnTo>
                  <a:pt x="601760" y="101816"/>
                </a:lnTo>
                <a:lnTo>
                  <a:pt x="566988" y="71644"/>
                </a:lnTo>
                <a:lnTo>
                  <a:pt x="529002" y="46547"/>
                </a:lnTo>
                <a:lnTo>
                  <a:pt x="488375" y="26681"/>
                </a:lnTo>
                <a:lnTo>
                  <a:pt x="445681" y="12198"/>
                </a:lnTo>
                <a:lnTo>
                  <a:pt x="401492" y="3253"/>
                </a:lnTo>
                <a:lnTo>
                  <a:pt x="3563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23256" y="3947164"/>
            <a:ext cx="706755" cy="706120"/>
          </a:xfrm>
          <a:custGeom>
            <a:avLst/>
            <a:gdLst/>
            <a:ahLst/>
            <a:cxnLst/>
            <a:rect l="l" t="t" r="r" b="b"/>
            <a:pathLst>
              <a:path w="706754" h="706120">
                <a:moveTo>
                  <a:pt x="356385" y="0"/>
                </a:moveTo>
                <a:lnTo>
                  <a:pt x="310927" y="2594"/>
                </a:lnTo>
                <a:lnTo>
                  <a:pt x="265700" y="11187"/>
                </a:lnTo>
                <a:lnTo>
                  <a:pt x="221277" y="25933"/>
                </a:lnTo>
                <a:lnTo>
                  <a:pt x="178232" y="46985"/>
                </a:lnTo>
                <a:lnTo>
                  <a:pt x="136872" y="74403"/>
                </a:lnTo>
                <a:lnTo>
                  <a:pt x="101795" y="105414"/>
                </a:lnTo>
                <a:lnTo>
                  <a:pt x="71634" y="140207"/>
                </a:lnTo>
                <a:lnTo>
                  <a:pt x="46543" y="178209"/>
                </a:lnTo>
                <a:lnTo>
                  <a:pt x="26678" y="218848"/>
                </a:lnTo>
                <a:lnTo>
                  <a:pt x="12196" y="261551"/>
                </a:lnTo>
                <a:lnTo>
                  <a:pt x="3251" y="305747"/>
                </a:lnTo>
                <a:lnTo>
                  <a:pt x="0" y="350863"/>
                </a:lnTo>
                <a:lnTo>
                  <a:pt x="2597" y="396326"/>
                </a:lnTo>
                <a:lnTo>
                  <a:pt x="11200" y="441564"/>
                </a:lnTo>
                <a:lnTo>
                  <a:pt x="25962" y="486005"/>
                </a:lnTo>
                <a:lnTo>
                  <a:pt x="47041" y="529077"/>
                </a:lnTo>
                <a:lnTo>
                  <a:pt x="73669" y="568911"/>
                </a:lnTo>
                <a:lnTo>
                  <a:pt x="104655" y="603981"/>
                </a:lnTo>
                <a:lnTo>
                  <a:pt x="139428" y="634134"/>
                </a:lnTo>
                <a:lnTo>
                  <a:pt x="177414" y="659214"/>
                </a:lnTo>
                <a:lnTo>
                  <a:pt x="218040" y="679068"/>
                </a:lnTo>
                <a:lnTo>
                  <a:pt x="260735" y="693542"/>
                </a:lnTo>
                <a:lnTo>
                  <a:pt x="304924" y="702480"/>
                </a:lnTo>
                <a:lnTo>
                  <a:pt x="350035" y="705729"/>
                </a:lnTo>
                <a:lnTo>
                  <a:pt x="395496" y="703134"/>
                </a:lnTo>
                <a:lnTo>
                  <a:pt x="440732" y="694541"/>
                </a:lnTo>
                <a:lnTo>
                  <a:pt x="485173" y="679796"/>
                </a:lnTo>
                <a:lnTo>
                  <a:pt x="528244" y="658744"/>
                </a:lnTo>
                <a:lnTo>
                  <a:pt x="569504" y="631325"/>
                </a:lnTo>
                <a:lnTo>
                  <a:pt x="604599" y="600314"/>
                </a:lnTo>
                <a:lnTo>
                  <a:pt x="634771" y="565522"/>
                </a:lnTo>
                <a:lnTo>
                  <a:pt x="659868" y="527520"/>
                </a:lnTo>
                <a:lnTo>
                  <a:pt x="679735" y="486881"/>
                </a:lnTo>
                <a:lnTo>
                  <a:pt x="694217" y="444177"/>
                </a:lnTo>
                <a:lnTo>
                  <a:pt x="703162" y="399981"/>
                </a:lnTo>
                <a:lnTo>
                  <a:pt x="706416" y="354866"/>
                </a:lnTo>
                <a:lnTo>
                  <a:pt x="703824" y="309403"/>
                </a:lnTo>
                <a:lnTo>
                  <a:pt x="695232" y="264164"/>
                </a:lnTo>
                <a:lnTo>
                  <a:pt x="680487" y="219723"/>
                </a:lnTo>
                <a:lnTo>
                  <a:pt x="659435" y="176652"/>
                </a:lnTo>
                <a:lnTo>
                  <a:pt x="632805" y="136818"/>
                </a:lnTo>
                <a:lnTo>
                  <a:pt x="601813" y="101748"/>
                </a:lnTo>
                <a:lnTo>
                  <a:pt x="567031" y="71595"/>
                </a:lnTo>
                <a:lnTo>
                  <a:pt x="529034" y="46514"/>
                </a:lnTo>
                <a:lnTo>
                  <a:pt x="488398" y="26660"/>
                </a:lnTo>
                <a:lnTo>
                  <a:pt x="445694" y="12187"/>
                </a:lnTo>
                <a:lnTo>
                  <a:pt x="401499" y="3248"/>
                </a:lnTo>
                <a:lnTo>
                  <a:pt x="35638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29425" y="2768482"/>
            <a:ext cx="706755" cy="706120"/>
          </a:xfrm>
          <a:custGeom>
            <a:avLst/>
            <a:gdLst/>
            <a:ahLst/>
            <a:cxnLst/>
            <a:rect l="l" t="t" r="r" b="b"/>
            <a:pathLst>
              <a:path w="706754" h="706120">
                <a:moveTo>
                  <a:pt x="356384" y="0"/>
                </a:moveTo>
                <a:lnTo>
                  <a:pt x="310926" y="2592"/>
                </a:lnTo>
                <a:lnTo>
                  <a:pt x="265699" y="11183"/>
                </a:lnTo>
                <a:lnTo>
                  <a:pt x="221276" y="25928"/>
                </a:lnTo>
                <a:lnTo>
                  <a:pt x="178231" y="46980"/>
                </a:lnTo>
                <a:lnTo>
                  <a:pt x="136871" y="74497"/>
                </a:lnTo>
                <a:lnTo>
                  <a:pt x="101794" y="105483"/>
                </a:lnTo>
                <a:lnTo>
                  <a:pt x="71633" y="140256"/>
                </a:lnTo>
                <a:lnTo>
                  <a:pt x="46542" y="178242"/>
                </a:lnTo>
                <a:lnTo>
                  <a:pt x="26678" y="218868"/>
                </a:lnTo>
                <a:lnTo>
                  <a:pt x="12195" y="261562"/>
                </a:lnTo>
                <a:lnTo>
                  <a:pt x="3251" y="305752"/>
                </a:lnTo>
                <a:lnTo>
                  <a:pt x="0" y="350863"/>
                </a:lnTo>
                <a:lnTo>
                  <a:pt x="2597" y="396323"/>
                </a:lnTo>
                <a:lnTo>
                  <a:pt x="11199" y="441560"/>
                </a:lnTo>
                <a:lnTo>
                  <a:pt x="25962" y="486001"/>
                </a:lnTo>
                <a:lnTo>
                  <a:pt x="47040" y="529072"/>
                </a:lnTo>
                <a:lnTo>
                  <a:pt x="73668" y="568908"/>
                </a:lnTo>
                <a:lnTo>
                  <a:pt x="104654" y="603985"/>
                </a:lnTo>
                <a:lnTo>
                  <a:pt x="139427" y="634147"/>
                </a:lnTo>
                <a:lnTo>
                  <a:pt x="177413" y="659238"/>
                </a:lnTo>
                <a:lnTo>
                  <a:pt x="218039" y="679102"/>
                </a:lnTo>
                <a:lnTo>
                  <a:pt x="260733" y="693585"/>
                </a:lnTo>
                <a:lnTo>
                  <a:pt x="304923" y="702529"/>
                </a:lnTo>
                <a:lnTo>
                  <a:pt x="350034" y="705781"/>
                </a:lnTo>
                <a:lnTo>
                  <a:pt x="395494" y="703183"/>
                </a:lnTo>
                <a:lnTo>
                  <a:pt x="440731" y="694581"/>
                </a:lnTo>
                <a:lnTo>
                  <a:pt x="485172" y="679818"/>
                </a:lnTo>
                <a:lnTo>
                  <a:pt x="528243" y="658739"/>
                </a:lnTo>
                <a:lnTo>
                  <a:pt x="569503" y="631347"/>
                </a:lnTo>
                <a:lnTo>
                  <a:pt x="604598" y="600354"/>
                </a:lnTo>
                <a:lnTo>
                  <a:pt x="634770" y="565573"/>
                </a:lnTo>
                <a:lnTo>
                  <a:pt x="659867" y="527576"/>
                </a:lnTo>
                <a:lnTo>
                  <a:pt x="679733" y="486939"/>
                </a:lnTo>
                <a:lnTo>
                  <a:pt x="694216" y="444236"/>
                </a:lnTo>
                <a:lnTo>
                  <a:pt x="703161" y="400041"/>
                </a:lnTo>
                <a:lnTo>
                  <a:pt x="706415" y="354927"/>
                </a:lnTo>
                <a:lnTo>
                  <a:pt x="703823" y="309469"/>
                </a:lnTo>
                <a:lnTo>
                  <a:pt x="695231" y="264242"/>
                </a:lnTo>
                <a:lnTo>
                  <a:pt x="680486" y="219819"/>
                </a:lnTo>
                <a:lnTo>
                  <a:pt x="659434" y="176774"/>
                </a:lnTo>
                <a:lnTo>
                  <a:pt x="632804" y="136911"/>
                </a:lnTo>
                <a:lnTo>
                  <a:pt x="601811" y="101816"/>
                </a:lnTo>
                <a:lnTo>
                  <a:pt x="567030" y="71644"/>
                </a:lnTo>
                <a:lnTo>
                  <a:pt x="529033" y="46547"/>
                </a:lnTo>
                <a:lnTo>
                  <a:pt x="488396" y="26681"/>
                </a:lnTo>
                <a:lnTo>
                  <a:pt x="445693" y="12198"/>
                </a:lnTo>
                <a:lnTo>
                  <a:pt x="401498" y="3253"/>
                </a:lnTo>
                <a:lnTo>
                  <a:pt x="356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20005" y="2768482"/>
            <a:ext cx="706755" cy="706120"/>
          </a:xfrm>
          <a:custGeom>
            <a:avLst/>
            <a:gdLst/>
            <a:ahLst/>
            <a:cxnLst/>
            <a:rect l="l" t="t" r="r" b="b"/>
            <a:pathLst>
              <a:path w="706754" h="706120">
                <a:moveTo>
                  <a:pt x="356357" y="0"/>
                </a:moveTo>
                <a:lnTo>
                  <a:pt x="310894" y="2592"/>
                </a:lnTo>
                <a:lnTo>
                  <a:pt x="265655" y="11183"/>
                </a:lnTo>
                <a:lnTo>
                  <a:pt x="221214" y="25928"/>
                </a:lnTo>
                <a:lnTo>
                  <a:pt x="178143" y="46980"/>
                </a:lnTo>
                <a:lnTo>
                  <a:pt x="136910" y="74497"/>
                </a:lnTo>
                <a:lnTo>
                  <a:pt x="101832" y="105483"/>
                </a:lnTo>
                <a:lnTo>
                  <a:pt x="71669" y="140256"/>
                </a:lnTo>
                <a:lnTo>
                  <a:pt x="46576" y="178242"/>
                </a:lnTo>
                <a:lnTo>
                  <a:pt x="26707" y="218868"/>
                </a:lnTo>
                <a:lnTo>
                  <a:pt x="12217" y="261562"/>
                </a:lnTo>
                <a:lnTo>
                  <a:pt x="3263" y="305752"/>
                </a:lnTo>
                <a:lnTo>
                  <a:pt x="0" y="350863"/>
                </a:lnTo>
                <a:lnTo>
                  <a:pt x="2581" y="396323"/>
                </a:lnTo>
                <a:lnTo>
                  <a:pt x="11164" y="441560"/>
                </a:lnTo>
                <a:lnTo>
                  <a:pt x="25902" y="486001"/>
                </a:lnTo>
                <a:lnTo>
                  <a:pt x="46952" y="529072"/>
                </a:lnTo>
                <a:lnTo>
                  <a:pt x="73608" y="568908"/>
                </a:lnTo>
                <a:lnTo>
                  <a:pt x="104619" y="603985"/>
                </a:lnTo>
                <a:lnTo>
                  <a:pt x="139412" y="634147"/>
                </a:lnTo>
                <a:lnTo>
                  <a:pt x="177414" y="659238"/>
                </a:lnTo>
                <a:lnTo>
                  <a:pt x="218053" y="679102"/>
                </a:lnTo>
                <a:lnTo>
                  <a:pt x="260756" y="693585"/>
                </a:lnTo>
                <a:lnTo>
                  <a:pt x="304952" y="702529"/>
                </a:lnTo>
                <a:lnTo>
                  <a:pt x="350068" y="705781"/>
                </a:lnTo>
                <a:lnTo>
                  <a:pt x="395531" y="703183"/>
                </a:lnTo>
                <a:lnTo>
                  <a:pt x="440769" y="694581"/>
                </a:lnTo>
                <a:lnTo>
                  <a:pt x="485210" y="679818"/>
                </a:lnTo>
                <a:lnTo>
                  <a:pt x="528282" y="658739"/>
                </a:lnTo>
                <a:lnTo>
                  <a:pt x="569515" y="631347"/>
                </a:lnTo>
                <a:lnTo>
                  <a:pt x="604592" y="600354"/>
                </a:lnTo>
                <a:lnTo>
                  <a:pt x="634755" y="565573"/>
                </a:lnTo>
                <a:lnTo>
                  <a:pt x="659849" y="527576"/>
                </a:lnTo>
                <a:lnTo>
                  <a:pt x="679718" y="486939"/>
                </a:lnTo>
                <a:lnTo>
                  <a:pt x="694207" y="444236"/>
                </a:lnTo>
                <a:lnTo>
                  <a:pt x="703161" y="400041"/>
                </a:lnTo>
                <a:lnTo>
                  <a:pt x="706425" y="354927"/>
                </a:lnTo>
                <a:lnTo>
                  <a:pt x="703843" y="309469"/>
                </a:lnTo>
                <a:lnTo>
                  <a:pt x="695261" y="264242"/>
                </a:lnTo>
                <a:lnTo>
                  <a:pt x="680523" y="219819"/>
                </a:lnTo>
                <a:lnTo>
                  <a:pt x="659473" y="176774"/>
                </a:lnTo>
                <a:lnTo>
                  <a:pt x="632816" y="136911"/>
                </a:lnTo>
                <a:lnTo>
                  <a:pt x="601805" y="101816"/>
                </a:lnTo>
                <a:lnTo>
                  <a:pt x="567013" y="71644"/>
                </a:lnTo>
                <a:lnTo>
                  <a:pt x="529011" y="46547"/>
                </a:lnTo>
                <a:lnTo>
                  <a:pt x="488372" y="26681"/>
                </a:lnTo>
                <a:lnTo>
                  <a:pt x="445668" y="12198"/>
                </a:lnTo>
                <a:lnTo>
                  <a:pt x="401473" y="3253"/>
                </a:lnTo>
                <a:lnTo>
                  <a:pt x="35635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03677" y="3942536"/>
            <a:ext cx="705485" cy="705485"/>
          </a:xfrm>
          <a:custGeom>
            <a:avLst/>
            <a:gdLst/>
            <a:ahLst/>
            <a:cxnLst/>
            <a:rect l="l" t="t" r="r" b="b"/>
            <a:pathLst>
              <a:path w="705484" h="705485">
                <a:moveTo>
                  <a:pt x="354899" y="0"/>
                </a:moveTo>
                <a:lnTo>
                  <a:pt x="309441" y="2597"/>
                </a:lnTo>
                <a:lnTo>
                  <a:pt x="264214" y="11200"/>
                </a:lnTo>
                <a:lnTo>
                  <a:pt x="219790" y="25962"/>
                </a:lnTo>
                <a:lnTo>
                  <a:pt x="176746" y="47041"/>
                </a:lnTo>
                <a:lnTo>
                  <a:pt x="136910" y="73669"/>
                </a:lnTo>
                <a:lnTo>
                  <a:pt x="101832" y="104655"/>
                </a:lnTo>
                <a:lnTo>
                  <a:pt x="71669" y="139428"/>
                </a:lnTo>
                <a:lnTo>
                  <a:pt x="46576" y="177414"/>
                </a:lnTo>
                <a:lnTo>
                  <a:pt x="26707" y="218040"/>
                </a:lnTo>
                <a:lnTo>
                  <a:pt x="12217" y="260735"/>
                </a:lnTo>
                <a:lnTo>
                  <a:pt x="3263" y="304924"/>
                </a:lnTo>
                <a:lnTo>
                  <a:pt x="0" y="350035"/>
                </a:lnTo>
                <a:lnTo>
                  <a:pt x="2581" y="395496"/>
                </a:lnTo>
                <a:lnTo>
                  <a:pt x="11164" y="440732"/>
                </a:lnTo>
                <a:lnTo>
                  <a:pt x="25902" y="485173"/>
                </a:lnTo>
                <a:lnTo>
                  <a:pt x="46952" y="528244"/>
                </a:lnTo>
                <a:lnTo>
                  <a:pt x="73608" y="568080"/>
                </a:lnTo>
                <a:lnTo>
                  <a:pt x="104619" y="603157"/>
                </a:lnTo>
                <a:lnTo>
                  <a:pt x="139412" y="633319"/>
                </a:lnTo>
                <a:lnTo>
                  <a:pt x="177414" y="658410"/>
                </a:lnTo>
                <a:lnTo>
                  <a:pt x="218053" y="678274"/>
                </a:lnTo>
                <a:lnTo>
                  <a:pt x="260756" y="692757"/>
                </a:lnTo>
                <a:lnTo>
                  <a:pt x="304952" y="701702"/>
                </a:lnTo>
                <a:lnTo>
                  <a:pt x="350068" y="704953"/>
                </a:lnTo>
                <a:lnTo>
                  <a:pt x="395531" y="702355"/>
                </a:lnTo>
                <a:lnTo>
                  <a:pt x="440769" y="693753"/>
                </a:lnTo>
                <a:lnTo>
                  <a:pt x="485210" y="678990"/>
                </a:lnTo>
                <a:lnTo>
                  <a:pt x="528282" y="657911"/>
                </a:lnTo>
                <a:lnTo>
                  <a:pt x="568116" y="631284"/>
                </a:lnTo>
                <a:lnTo>
                  <a:pt x="603186" y="600297"/>
                </a:lnTo>
                <a:lnTo>
                  <a:pt x="633339" y="565525"/>
                </a:lnTo>
                <a:lnTo>
                  <a:pt x="658419" y="527539"/>
                </a:lnTo>
                <a:lnTo>
                  <a:pt x="678273" y="486912"/>
                </a:lnTo>
                <a:lnTo>
                  <a:pt x="692747" y="444218"/>
                </a:lnTo>
                <a:lnTo>
                  <a:pt x="701685" y="400029"/>
                </a:lnTo>
                <a:lnTo>
                  <a:pt x="704934" y="354917"/>
                </a:lnTo>
                <a:lnTo>
                  <a:pt x="702339" y="309457"/>
                </a:lnTo>
                <a:lnTo>
                  <a:pt x="693746" y="264220"/>
                </a:lnTo>
                <a:lnTo>
                  <a:pt x="679001" y="219780"/>
                </a:lnTo>
                <a:lnTo>
                  <a:pt x="657949" y="176708"/>
                </a:lnTo>
                <a:lnTo>
                  <a:pt x="631319" y="136872"/>
                </a:lnTo>
                <a:lnTo>
                  <a:pt x="600326" y="101795"/>
                </a:lnTo>
                <a:lnTo>
                  <a:pt x="565544" y="71634"/>
                </a:lnTo>
                <a:lnTo>
                  <a:pt x="527548" y="46543"/>
                </a:lnTo>
                <a:lnTo>
                  <a:pt x="486911" y="26678"/>
                </a:lnTo>
                <a:lnTo>
                  <a:pt x="444208" y="12196"/>
                </a:lnTo>
                <a:lnTo>
                  <a:pt x="400012" y="3251"/>
                </a:lnTo>
                <a:lnTo>
                  <a:pt x="3548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77509" y="2915189"/>
            <a:ext cx="418465" cy="415925"/>
          </a:xfrm>
          <a:custGeom>
            <a:avLst/>
            <a:gdLst/>
            <a:ahLst/>
            <a:cxnLst/>
            <a:rect l="l" t="t" r="r" b="b"/>
            <a:pathLst>
              <a:path w="418464" h="415925">
                <a:moveTo>
                  <a:pt x="219630" y="0"/>
                </a:moveTo>
                <a:lnTo>
                  <a:pt x="178615" y="1333"/>
                </a:lnTo>
                <a:lnTo>
                  <a:pt x="139350" y="10763"/>
                </a:lnTo>
                <a:lnTo>
                  <a:pt x="102661" y="27884"/>
                </a:lnTo>
                <a:lnTo>
                  <a:pt x="69389" y="51815"/>
                </a:lnTo>
                <a:lnTo>
                  <a:pt x="41284" y="82557"/>
                </a:lnTo>
                <a:lnTo>
                  <a:pt x="20097" y="120110"/>
                </a:lnTo>
                <a:lnTo>
                  <a:pt x="6381" y="158428"/>
                </a:lnTo>
                <a:lnTo>
                  <a:pt x="0" y="197580"/>
                </a:lnTo>
                <a:lnTo>
                  <a:pt x="1381" y="236731"/>
                </a:lnTo>
                <a:lnTo>
                  <a:pt x="10953" y="275050"/>
                </a:lnTo>
                <a:lnTo>
                  <a:pt x="28049" y="311584"/>
                </a:lnTo>
                <a:lnTo>
                  <a:pt x="51609" y="345106"/>
                </a:lnTo>
                <a:lnTo>
                  <a:pt x="81194" y="374366"/>
                </a:lnTo>
                <a:lnTo>
                  <a:pt x="116363" y="398113"/>
                </a:lnTo>
                <a:lnTo>
                  <a:pt x="157628" y="410972"/>
                </a:lnTo>
                <a:lnTo>
                  <a:pt x="198453" y="415734"/>
                </a:lnTo>
                <a:lnTo>
                  <a:pt x="238396" y="412829"/>
                </a:lnTo>
                <a:lnTo>
                  <a:pt x="277018" y="402685"/>
                </a:lnTo>
                <a:lnTo>
                  <a:pt x="313707" y="387562"/>
                </a:lnTo>
                <a:lnTo>
                  <a:pt x="346979" y="363902"/>
                </a:lnTo>
                <a:lnTo>
                  <a:pt x="357470" y="352520"/>
                </a:lnTo>
                <a:lnTo>
                  <a:pt x="143922" y="352520"/>
                </a:lnTo>
                <a:lnTo>
                  <a:pt x="143922" y="347948"/>
                </a:lnTo>
                <a:lnTo>
                  <a:pt x="139350" y="347948"/>
                </a:lnTo>
                <a:lnTo>
                  <a:pt x="132490" y="344449"/>
                </a:lnTo>
                <a:lnTo>
                  <a:pt x="125618" y="340534"/>
                </a:lnTo>
                <a:lnTo>
                  <a:pt x="118723" y="335786"/>
                </a:lnTo>
                <a:lnTo>
                  <a:pt x="111791" y="329787"/>
                </a:lnTo>
                <a:lnTo>
                  <a:pt x="112650" y="308449"/>
                </a:lnTo>
                <a:lnTo>
                  <a:pt x="115236" y="285861"/>
                </a:lnTo>
                <a:lnTo>
                  <a:pt x="118920" y="265906"/>
                </a:lnTo>
                <a:lnTo>
                  <a:pt x="65944" y="265906"/>
                </a:lnTo>
                <a:lnTo>
                  <a:pt x="61372" y="261334"/>
                </a:lnTo>
                <a:lnTo>
                  <a:pt x="58671" y="254583"/>
                </a:lnTo>
                <a:lnTo>
                  <a:pt x="54943" y="240885"/>
                </a:lnTo>
                <a:lnTo>
                  <a:pt x="52228" y="234029"/>
                </a:lnTo>
                <a:lnTo>
                  <a:pt x="75521" y="216814"/>
                </a:lnTo>
                <a:lnTo>
                  <a:pt x="97504" y="205565"/>
                </a:lnTo>
                <a:lnTo>
                  <a:pt x="118629" y="199435"/>
                </a:lnTo>
                <a:lnTo>
                  <a:pt x="139350" y="197580"/>
                </a:lnTo>
                <a:lnTo>
                  <a:pt x="139350" y="188563"/>
                </a:lnTo>
                <a:lnTo>
                  <a:pt x="143922" y="183991"/>
                </a:lnTo>
                <a:lnTo>
                  <a:pt x="148494" y="174847"/>
                </a:lnTo>
                <a:lnTo>
                  <a:pt x="153066" y="170275"/>
                </a:lnTo>
                <a:lnTo>
                  <a:pt x="153066" y="165703"/>
                </a:lnTo>
                <a:lnTo>
                  <a:pt x="157765" y="161131"/>
                </a:lnTo>
                <a:lnTo>
                  <a:pt x="131095" y="153346"/>
                </a:lnTo>
                <a:lnTo>
                  <a:pt x="122394" y="152114"/>
                </a:lnTo>
                <a:lnTo>
                  <a:pt x="61372" y="152114"/>
                </a:lnTo>
                <a:lnTo>
                  <a:pt x="61372" y="147542"/>
                </a:lnTo>
                <a:lnTo>
                  <a:pt x="65944" y="142970"/>
                </a:lnTo>
                <a:lnTo>
                  <a:pt x="65944" y="138398"/>
                </a:lnTo>
                <a:lnTo>
                  <a:pt x="69447" y="132256"/>
                </a:lnTo>
                <a:lnTo>
                  <a:pt x="73390" y="126984"/>
                </a:lnTo>
                <a:lnTo>
                  <a:pt x="78214" y="121735"/>
                </a:lnTo>
                <a:lnTo>
                  <a:pt x="84359" y="115665"/>
                </a:lnTo>
                <a:lnTo>
                  <a:pt x="183462" y="115665"/>
                </a:lnTo>
                <a:lnTo>
                  <a:pt x="188323" y="108787"/>
                </a:lnTo>
                <a:lnTo>
                  <a:pt x="194468" y="101949"/>
                </a:lnTo>
                <a:lnTo>
                  <a:pt x="178302" y="88538"/>
                </a:lnTo>
                <a:lnTo>
                  <a:pt x="165147" y="76866"/>
                </a:lnTo>
                <a:lnTo>
                  <a:pt x="156175" y="68500"/>
                </a:lnTo>
                <a:lnTo>
                  <a:pt x="153066" y="65500"/>
                </a:lnTo>
                <a:lnTo>
                  <a:pt x="162337" y="60928"/>
                </a:lnTo>
                <a:lnTo>
                  <a:pt x="169195" y="58213"/>
                </a:lnTo>
                <a:lnTo>
                  <a:pt x="182911" y="54498"/>
                </a:lnTo>
                <a:lnTo>
                  <a:pt x="189769" y="51784"/>
                </a:lnTo>
                <a:lnTo>
                  <a:pt x="344680" y="51784"/>
                </a:lnTo>
                <a:lnTo>
                  <a:pt x="335174" y="42886"/>
                </a:lnTo>
                <a:lnTo>
                  <a:pt x="300005" y="19907"/>
                </a:lnTo>
                <a:lnTo>
                  <a:pt x="260669" y="6334"/>
                </a:lnTo>
                <a:lnTo>
                  <a:pt x="219630" y="0"/>
                </a:lnTo>
                <a:close/>
              </a:path>
              <a:path w="418464" h="415925">
                <a:moveTo>
                  <a:pt x="157765" y="243173"/>
                </a:moveTo>
                <a:lnTo>
                  <a:pt x="151763" y="273010"/>
                </a:lnTo>
                <a:lnTo>
                  <a:pt x="147939" y="300704"/>
                </a:lnTo>
                <a:lnTo>
                  <a:pt x="146710" y="325826"/>
                </a:lnTo>
                <a:lnTo>
                  <a:pt x="148494" y="347948"/>
                </a:lnTo>
                <a:lnTo>
                  <a:pt x="143922" y="352520"/>
                </a:lnTo>
                <a:lnTo>
                  <a:pt x="267874" y="352520"/>
                </a:lnTo>
                <a:lnTo>
                  <a:pt x="254083" y="340752"/>
                </a:lnTo>
                <a:lnTo>
                  <a:pt x="240315" y="326866"/>
                </a:lnTo>
                <a:lnTo>
                  <a:pt x="226548" y="312122"/>
                </a:lnTo>
                <a:lnTo>
                  <a:pt x="212756" y="297783"/>
                </a:lnTo>
                <a:lnTo>
                  <a:pt x="199663" y="281588"/>
                </a:lnTo>
                <a:lnTo>
                  <a:pt x="186975" y="267096"/>
                </a:lnTo>
                <a:lnTo>
                  <a:pt x="173430" y="254295"/>
                </a:lnTo>
                <a:lnTo>
                  <a:pt x="157765" y="243173"/>
                </a:lnTo>
                <a:close/>
              </a:path>
              <a:path w="418464" h="415925">
                <a:moveTo>
                  <a:pt x="189769" y="170275"/>
                </a:moveTo>
                <a:lnTo>
                  <a:pt x="185197" y="174847"/>
                </a:lnTo>
                <a:lnTo>
                  <a:pt x="185197" y="183991"/>
                </a:lnTo>
                <a:lnTo>
                  <a:pt x="180625" y="188563"/>
                </a:lnTo>
                <a:lnTo>
                  <a:pt x="176053" y="197580"/>
                </a:lnTo>
                <a:lnTo>
                  <a:pt x="176053" y="202152"/>
                </a:lnTo>
                <a:lnTo>
                  <a:pt x="171481" y="211296"/>
                </a:lnTo>
                <a:lnTo>
                  <a:pt x="205898" y="238029"/>
                </a:lnTo>
                <a:lnTo>
                  <a:pt x="240315" y="275050"/>
                </a:lnTo>
                <a:lnTo>
                  <a:pt x="254051" y="291264"/>
                </a:lnTo>
                <a:lnTo>
                  <a:pt x="267811" y="305800"/>
                </a:lnTo>
                <a:lnTo>
                  <a:pt x="281570" y="318644"/>
                </a:lnTo>
                <a:lnTo>
                  <a:pt x="295306" y="329787"/>
                </a:lnTo>
                <a:lnTo>
                  <a:pt x="290734" y="343376"/>
                </a:lnTo>
                <a:lnTo>
                  <a:pt x="281590" y="347948"/>
                </a:lnTo>
                <a:lnTo>
                  <a:pt x="277018" y="347948"/>
                </a:lnTo>
                <a:lnTo>
                  <a:pt x="267874" y="352520"/>
                </a:lnTo>
                <a:lnTo>
                  <a:pt x="357470" y="352520"/>
                </a:lnTo>
                <a:lnTo>
                  <a:pt x="375084" y="333408"/>
                </a:lnTo>
                <a:lnTo>
                  <a:pt x="396271" y="297783"/>
                </a:lnTo>
                <a:lnTo>
                  <a:pt x="401728" y="284194"/>
                </a:lnTo>
                <a:lnTo>
                  <a:pt x="345852" y="284194"/>
                </a:lnTo>
                <a:lnTo>
                  <a:pt x="321895" y="254428"/>
                </a:lnTo>
                <a:lnTo>
                  <a:pt x="291925" y="227234"/>
                </a:lnTo>
                <a:lnTo>
                  <a:pt x="256788" y="203469"/>
                </a:lnTo>
                <a:lnTo>
                  <a:pt x="189769" y="170275"/>
                </a:lnTo>
                <a:close/>
              </a:path>
              <a:path w="418464" h="415925">
                <a:moveTo>
                  <a:pt x="221900" y="120110"/>
                </a:moveTo>
                <a:lnTo>
                  <a:pt x="217328" y="124682"/>
                </a:lnTo>
                <a:lnTo>
                  <a:pt x="212756" y="133826"/>
                </a:lnTo>
                <a:lnTo>
                  <a:pt x="208184" y="138398"/>
                </a:lnTo>
                <a:lnTo>
                  <a:pt x="270557" y="170878"/>
                </a:lnTo>
                <a:lnTo>
                  <a:pt x="304514" y="193071"/>
                </a:lnTo>
                <a:lnTo>
                  <a:pt x="335041" y="218694"/>
                </a:lnTo>
                <a:lnTo>
                  <a:pt x="359568" y="247745"/>
                </a:lnTo>
                <a:lnTo>
                  <a:pt x="358782" y="254583"/>
                </a:lnTo>
                <a:lnTo>
                  <a:pt x="356711" y="261397"/>
                </a:lnTo>
                <a:lnTo>
                  <a:pt x="353782" y="268212"/>
                </a:lnTo>
                <a:lnTo>
                  <a:pt x="350424" y="275050"/>
                </a:lnTo>
                <a:lnTo>
                  <a:pt x="350424" y="279622"/>
                </a:lnTo>
                <a:lnTo>
                  <a:pt x="345852" y="279622"/>
                </a:lnTo>
                <a:lnTo>
                  <a:pt x="345852" y="284194"/>
                </a:lnTo>
                <a:lnTo>
                  <a:pt x="401728" y="284194"/>
                </a:lnTo>
                <a:lnTo>
                  <a:pt x="411916" y="258824"/>
                </a:lnTo>
                <a:lnTo>
                  <a:pt x="417999" y="218694"/>
                </a:lnTo>
                <a:lnTo>
                  <a:pt x="418004" y="216814"/>
                </a:lnTo>
                <a:lnTo>
                  <a:pt x="415631" y="177428"/>
                </a:lnTo>
                <a:lnTo>
                  <a:pt x="405415" y="138398"/>
                </a:lnTo>
                <a:lnTo>
                  <a:pt x="402212" y="131683"/>
                </a:lnTo>
                <a:lnTo>
                  <a:pt x="281056" y="131683"/>
                </a:lnTo>
                <a:lnTo>
                  <a:pt x="249459" y="129254"/>
                </a:lnTo>
                <a:lnTo>
                  <a:pt x="242599" y="128468"/>
                </a:lnTo>
                <a:lnTo>
                  <a:pt x="235727" y="126396"/>
                </a:lnTo>
                <a:lnTo>
                  <a:pt x="228832" y="123467"/>
                </a:lnTo>
                <a:lnTo>
                  <a:pt x="221900" y="120110"/>
                </a:lnTo>
                <a:close/>
              </a:path>
              <a:path w="418464" h="415925">
                <a:moveTo>
                  <a:pt x="125634" y="238601"/>
                </a:moveTo>
                <a:lnTo>
                  <a:pt x="111771" y="240313"/>
                </a:lnTo>
                <a:lnTo>
                  <a:pt x="97504" y="245443"/>
                </a:lnTo>
                <a:lnTo>
                  <a:pt x="82379" y="253978"/>
                </a:lnTo>
                <a:lnTo>
                  <a:pt x="65944" y="265906"/>
                </a:lnTo>
                <a:lnTo>
                  <a:pt x="118920" y="265906"/>
                </a:lnTo>
                <a:lnTo>
                  <a:pt x="119560" y="262439"/>
                </a:lnTo>
                <a:lnTo>
                  <a:pt x="125634" y="238601"/>
                </a:lnTo>
                <a:close/>
              </a:path>
              <a:path w="418464" h="415925">
                <a:moveTo>
                  <a:pt x="82899" y="149683"/>
                </a:moveTo>
                <a:lnTo>
                  <a:pt x="61372" y="152114"/>
                </a:lnTo>
                <a:lnTo>
                  <a:pt x="122394" y="152114"/>
                </a:lnTo>
                <a:lnTo>
                  <a:pt x="106140" y="149812"/>
                </a:lnTo>
                <a:lnTo>
                  <a:pt x="82899" y="149683"/>
                </a:lnTo>
                <a:close/>
              </a:path>
              <a:path w="418464" h="415925">
                <a:moveTo>
                  <a:pt x="349564" y="56356"/>
                </a:moveTo>
                <a:lnTo>
                  <a:pt x="235743" y="56356"/>
                </a:lnTo>
                <a:lnTo>
                  <a:pt x="246050" y="57142"/>
                </a:lnTo>
                <a:lnTo>
                  <a:pt x="256381" y="59213"/>
                </a:lnTo>
                <a:lnTo>
                  <a:pt x="266711" y="62142"/>
                </a:lnTo>
                <a:lnTo>
                  <a:pt x="277018" y="65500"/>
                </a:lnTo>
                <a:lnTo>
                  <a:pt x="269426" y="72338"/>
                </a:lnTo>
                <a:lnTo>
                  <a:pt x="252479" y="85967"/>
                </a:lnTo>
                <a:lnTo>
                  <a:pt x="244887" y="92805"/>
                </a:lnTo>
                <a:lnTo>
                  <a:pt x="318293" y="92805"/>
                </a:lnTo>
                <a:lnTo>
                  <a:pt x="318293" y="97377"/>
                </a:lnTo>
                <a:lnTo>
                  <a:pt x="332009" y="120110"/>
                </a:lnTo>
                <a:lnTo>
                  <a:pt x="323629" y="122824"/>
                </a:lnTo>
                <a:lnTo>
                  <a:pt x="306212" y="128111"/>
                </a:lnTo>
                <a:lnTo>
                  <a:pt x="281056" y="131683"/>
                </a:lnTo>
                <a:lnTo>
                  <a:pt x="402212" y="131683"/>
                </a:lnTo>
                <a:lnTo>
                  <a:pt x="388320" y="102560"/>
                </a:lnTo>
                <a:lnTo>
                  <a:pt x="364759" y="70580"/>
                </a:lnTo>
                <a:lnTo>
                  <a:pt x="349564" y="56356"/>
                </a:lnTo>
                <a:close/>
              </a:path>
              <a:path w="418464" h="415925">
                <a:moveTo>
                  <a:pt x="183462" y="115665"/>
                </a:moveTo>
                <a:lnTo>
                  <a:pt x="84359" y="115665"/>
                </a:lnTo>
                <a:lnTo>
                  <a:pt x="105741" y="116502"/>
                </a:lnTo>
                <a:lnTo>
                  <a:pt x="128444" y="119030"/>
                </a:lnTo>
                <a:lnTo>
                  <a:pt x="152028" y="123273"/>
                </a:lnTo>
                <a:lnTo>
                  <a:pt x="176053" y="129254"/>
                </a:lnTo>
                <a:lnTo>
                  <a:pt x="179556" y="122416"/>
                </a:lnTo>
                <a:lnTo>
                  <a:pt x="183462" y="115665"/>
                </a:lnTo>
                <a:close/>
              </a:path>
              <a:path w="418464" h="415925">
                <a:moveTo>
                  <a:pt x="313721" y="92805"/>
                </a:moveTo>
                <a:lnTo>
                  <a:pt x="249459" y="92805"/>
                </a:lnTo>
                <a:lnTo>
                  <a:pt x="254031" y="97377"/>
                </a:lnTo>
                <a:lnTo>
                  <a:pt x="258603" y="97377"/>
                </a:lnTo>
                <a:lnTo>
                  <a:pt x="275627" y="98591"/>
                </a:lnTo>
                <a:lnTo>
                  <a:pt x="291353" y="96805"/>
                </a:lnTo>
                <a:lnTo>
                  <a:pt x="304484" y="94162"/>
                </a:lnTo>
                <a:lnTo>
                  <a:pt x="313721" y="92805"/>
                </a:lnTo>
                <a:close/>
              </a:path>
              <a:path w="418464" h="415925">
                <a:moveTo>
                  <a:pt x="344680" y="51784"/>
                </a:moveTo>
                <a:lnTo>
                  <a:pt x="189769" y="51784"/>
                </a:lnTo>
                <a:lnTo>
                  <a:pt x="196701" y="57927"/>
                </a:lnTo>
                <a:lnTo>
                  <a:pt x="210606" y="68623"/>
                </a:lnTo>
                <a:lnTo>
                  <a:pt x="217328" y="74644"/>
                </a:lnTo>
                <a:lnTo>
                  <a:pt x="221456" y="68623"/>
                </a:lnTo>
                <a:lnTo>
                  <a:pt x="226536" y="63785"/>
                </a:lnTo>
                <a:lnTo>
                  <a:pt x="231580" y="59856"/>
                </a:lnTo>
                <a:lnTo>
                  <a:pt x="235743" y="56356"/>
                </a:lnTo>
                <a:lnTo>
                  <a:pt x="349564" y="56356"/>
                </a:lnTo>
                <a:lnTo>
                  <a:pt x="344680" y="51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1716" y="2907792"/>
            <a:ext cx="421005" cy="403860"/>
          </a:xfrm>
          <a:custGeom>
            <a:avLst/>
            <a:gdLst/>
            <a:ahLst/>
            <a:cxnLst/>
            <a:rect l="l" t="t" r="r" b="b"/>
            <a:pathLst>
              <a:path w="421004" h="403860">
                <a:moveTo>
                  <a:pt x="348360" y="348615"/>
                </a:moveTo>
                <a:lnTo>
                  <a:pt x="78612" y="348615"/>
                </a:lnTo>
                <a:lnTo>
                  <a:pt x="78612" y="403860"/>
                </a:lnTo>
                <a:lnTo>
                  <a:pt x="348360" y="403860"/>
                </a:lnTo>
                <a:lnTo>
                  <a:pt x="348360" y="348615"/>
                </a:lnTo>
                <a:close/>
              </a:path>
              <a:path w="421004" h="403860">
                <a:moveTo>
                  <a:pt x="210311" y="0"/>
                </a:moveTo>
                <a:lnTo>
                  <a:pt x="174243" y="27686"/>
                </a:lnTo>
                <a:lnTo>
                  <a:pt x="174243" y="36195"/>
                </a:lnTo>
                <a:lnTo>
                  <a:pt x="40385" y="36195"/>
                </a:lnTo>
                <a:lnTo>
                  <a:pt x="36067" y="44577"/>
                </a:lnTo>
                <a:lnTo>
                  <a:pt x="4190" y="95631"/>
                </a:lnTo>
                <a:lnTo>
                  <a:pt x="0" y="110490"/>
                </a:lnTo>
                <a:lnTo>
                  <a:pt x="4190" y="118999"/>
                </a:lnTo>
                <a:lnTo>
                  <a:pt x="36067" y="170053"/>
                </a:lnTo>
                <a:lnTo>
                  <a:pt x="40385" y="182753"/>
                </a:lnTo>
                <a:lnTo>
                  <a:pt x="174243" y="182753"/>
                </a:lnTo>
                <a:lnTo>
                  <a:pt x="174243" y="348615"/>
                </a:lnTo>
                <a:lnTo>
                  <a:pt x="242188" y="348615"/>
                </a:lnTo>
                <a:lnTo>
                  <a:pt x="242188" y="284861"/>
                </a:lnTo>
                <a:lnTo>
                  <a:pt x="376047" y="284861"/>
                </a:lnTo>
                <a:lnTo>
                  <a:pt x="380237" y="270002"/>
                </a:lnTo>
                <a:lnTo>
                  <a:pt x="400141" y="238125"/>
                </a:lnTo>
                <a:lnTo>
                  <a:pt x="246379" y="238125"/>
                </a:lnTo>
                <a:lnTo>
                  <a:pt x="246379" y="178562"/>
                </a:lnTo>
                <a:lnTo>
                  <a:pt x="400141" y="178562"/>
                </a:lnTo>
                <a:lnTo>
                  <a:pt x="380237" y="146685"/>
                </a:lnTo>
                <a:lnTo>
                  <a:pt x="376047" y="138175"/>
                </a:lnTo>
                <a:lnTo>
                  <a:pt x="67947" y="138175"/>
                </a:lnTo>
                <a:lnTo>
                  <a:pt x="50926" y="110490"/>
                </a:lnTo>
                <a:lnTo>
                  <a:pt x="67947" y="82931"/>
                </a:lnTo>
                <a:lnTo>
                  <a:pt x="242188" y="82931"/>
                </a:lnTo>
                <a:lnTo>
                  <a:pt x="242188" y="27686"/>
                </a:lnTo>
                <a:lnTo>
                  <a:pt x="210311" y="0"/>
                </a:lnTo>
                <a:close/>
              </a:path>
              <a:path w="421004" h="403860">
                <a:moveTo>
                  <a:pt x="400141" y="178562"/>
                </a:moveTo>
                <a:lnTo>
                  <a:pt x="352678" y="178562"/>
                </a:lnTo>
                <a:lnTo>
                  <a:pt x="371728" y="210438"/>
                </a:lnTo>
                <a:lnTo>
                  <a:pt x="352678" y="238125"/>
                </a:lnTo>
                <a:lnTo>
                  <a:pt x="400141" y="238125"/>
                </a:lnTo>
                <a:lnTo>
                  <a:pt x="412114" y="218948"/>
                </a:lnTo>
                <a:lnTo>
                  <a:pt x="420624" y="210438"/>
                </a:lnTo>
                <a:lnTo>
                  <a:pt x="412114" y="197738"/>
                </a:lnTo>
                <a:lnTo>
                  <a:pt x="400141" y="178562"/>
                </a:lnTo>
                <a:close/>
              </a:path>
              <a:path w="421004" h="403860">
                <a:moveTo>
                  <a:pt x="242188" y="82931"/>
                </a:moveTo>
                <a:lnTo>
                  <a:pt x="169925" y="82931"/>
                </a:lnTo>
                <a:lnTo>
                  <a:pt x="169925" y="138175"/>
                </a:lnTo>
                <a:lnTo>
                  <a:pt x="242188" y="138175"/>
                </a:lnTo>
                <a:lnTo>
                  <a:pt x="242188" y="82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8408" y="4111752"/>
            <a:ext cx="375285" cy="367665"/>
          </a:xfrm>
          <a:custGeom>
            <a:avLst/>
            <a:gdLst/>
            <a:ahLst/>
            <a:cxnLst/>
            <a:rect l="l" t="t" r="r" b="b"/>
            <a:pathLst>
              <a:path w="375285" h="367664">
                <a:moveTo>
                  <a:pt x="319469" y="229489"/>
                </a:moveTo>
                <a:lnTo>
                  <a:pt x="201167" y="229489"/>
                </a:lnTo>
                <a:lnTo>
                  <a:pt x="301751" y="367284"/>
                </a:lnTo>
                <a:lnTo>
                  <a:pt x="342900" y="326009"/>
                </a:lnTo>
                <a:lnTo>
                  <a:pt x="319469" y="229489"/>
                </a:lnTo>
                <a:close/>
              </a:path>
              <a:path w="375285" h="367664">
                <a:moveTo>
                  <a:pt x="168803" y="280035"/>
                </a:moveTo>
                <a:lnTo>
                  <a:pt x="118871" y="280035"/>
                </a:lnTo>
                <a:lnTo>
                  <a:pt x="155447" y="344297"/>
                </a:lnTo>
                <a:lnTo>
                  <a:pt x="178307" y="321310"/>
                </a:lnTo>
                <a:lnTo>
                  <a:pt x="168803" y="280035"/>
                </a:lnTo>
                <a:close/>
              </a:path>
              <a:path w="375285" h="367664">
                <a:moveTo>
                  <a:pt x="54863" y="202056"/>
                </a:moveTo>
                <a:lnTo>
                  <a:pt x="32003" y="229489"/>
                </a:lnTo>
                <a:lnTo>
                  <a:pt x="96012" y="261747"/>
                </a:lnTo>
                <a:lnTo>
                  <a:pt x="73151" y="284606"/>
                </a:lnTo>
                <a:lnTo>
                  <a:pt x="96012" y="307594"/>
                </a:lnTo>
                <a:lnTo>
                  <a:pt x="118871" y="280035"/>
                </a:lnTo>
                <a:lnTo>
                  <a:pt x="168803" y="280035"/>
                </a:lnTo>
                <a:lnTo>
                  <a:pt x="164591" y="261747"/>
                </a:lnTo>
                <a:lnTo>
                  <a:pt x="201167" y="229489"/>
                </a:lnTo>
                <a:lnTo>
                  <a:pt x="319469" y="229489"/>
                </a:lnTo>
                <a:lnTo>
                  <a:pt x="316140" y="215773"/>
                </a:lnTo>
                <a:lnTo>
                  <a:pt x="114300" y="215773"/>
                </a:lnTo>
                <a:lnTo>
                  <a:pt x="54863" y="202056"/>
                </a:lnTo>
                <a:close/>
              </a:path>
              <a:path w="375285" h="367664">
                <a:moveTo>
                  <a:pt x="338327" y="192786"/>
                </a:moveTo>
                <a:lnTo>
                  <a:pt x="329183" y="202056"/>
                </a:lnTo>
                <a:lnTo>
                  <a:pt x="347471" y="261747"/>
                </a:lnTo>
                <a:lnTo>
                  <a:pt x="374903" y="229489"/>
                </a:lnTo>
                <a:lnTo>
                  <a:pt x="338327" y="192786"/>
                </a:lnTo>
                <a:close/>
              </a:path>
              <a:path w="375285" h="367664">
                <a:moveTo>
                  <a:pt x="41147" y="36703"/>
                </a:moveTo>
                <a:lnTo>
                  <a:pt x="0" y="82677"/>
                </a:lnTo>
                <a:lnTo>
                  <a:pt x="146303" y="179070"/>
                </a:lnTo>
                <a:lnTo>
                  <a:pt x="114300" y="215773"/>
                </a:lnTo>
                <a:lnTo>
                  <a:pt x="316140" y="215773"/>
                </a:lnTo>
                <a:lnTo>
                  <a:pt x="297179" y="137668"/>
                </a:lnTo>
                <a:lnTo>
                  <a:pt x="306324" y="123952"/>
                </a:lnTo>
                <a:lnTo>
                  <a:pt x="326112" y="103068"/>
                </a:lnTo>
                <a:lnTo>
                  <a:pt x="337756" y="80899"/>
                </a:lnTo>
                <a:lnTo>
                  <a:pt x="338946" y="73406"/>
                </a:lnTo>
                <a:lnTo>
                  <a:pt x="233171" y="73406"/>
                </a:lnTo>
                <a:lnTo>
                  <a:pt x="41147" y="36703"/>
                </a:lnTo>
                <a:close/>
              </a:path>
              <a:path w="375285" h="367664">
                <a:moveTo>
                  <a:pt x="314324" y="23560"/>
                </a:moveTo>
                <a:lnTo>
                  <a:pt x="290321" y="26431"/>
                </a:lnTo>
                <a:lnTo>
                  <a:pt x="266318" y="37899"/>
                </a:lnTo>
                <a:lnTo>
                  <a:pt x="242315" y="59690"/>
                </a:lnTo>
                <a:lnTo>
                  <a:pt x="233171" y="73406"/>
                </a:lnTo>
                <a:lnTo>
                  <a:pt x="338946" y="73406"/>
                </a:lnTo>
                <a:lnTo>
                  <a:pt x="341685" y="56157"/>
                </a:lnTo>
                <a:lnTo>
                  <a:pt x="338327" y="27559"/>
                </a:lnTo>
                <a:lnTo>
                  <a:pt x="314324" y="23560"/>
                </a:lnTo>
                <a:close/>
              </a:path>
              <a:path w="375285" h="367664">
                <a:moveTo>
                  <a:pt x="132587" y="0"/>
                </a:moveTo>
                <a:lnTo>
                  <a:pt x="105155" y="32131"/>
                </a:lnTo>
                <a:lnTo>
                  <a:pt x="164591" y="45847"/>
                </a:lnTo>
                <a:lnTo>
                  <a:pt x="169163" y="36703"/>
                </a:lnTo>
                <a:lnTo>
                  <a:pt x="132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79407" y="4081271"/>
            <a:ext cx="353695" cy="426720"/>
          </a:xfrm>
          <a:custGeom>
            <a:avLst/>
            <a:gdLst/>
            <a:ahLst/>
            <a:cxnLst/>
            <a:rect l="l" t="t" r="r" b="b"/>
            <a:pathLst>
              <a:path w="353695" h="426720">
                <a:moveTo>
                  <a:pt x="105664" y="312038"/>
                </a:moveTo>
                <a:lnTo>
                  <a:pt x="32131" y="417575"/>
                </a:lnTo>
                <a:lnTo>
                  <a:pt x="36705" y="417575"/>
                </a:lnTo>
                <a:lnTo>
                  <a:pt x="41275" y="422147"/>
                </a:lnTo>
                <a:lnTo>
                  <a:pt x="50546" y="426719"/>
                </a:lnTo>
                <a:lnTo>
                  <a:pt x="92596" y="410213"/>
                </a:lnTo>
                <a:lnTo>
                  <a:pt x="178365" y="378964"/>
                </a:lnTo>
                <a:lnTo>
                  <a:pt x="220345" y="362457"/>
                </a:lnTo>
                <a:lnTo>
                  <a:pt x="226566" y="321194"/>
                </a:lnTo>
                <a:lnTo>
                  <a:pt x="228788" y="313680"/>
                </a:lnTo>
                <a:lnTo>
                  <a:pt x="120042" y="313680"/>
                </a:lnTo>
                <a:lnTo>
                  <a:pt x="105664" y="312038"/>
                </a:lnTo>
                <a:close/>
              </a:path>
              <a:path w="353695" h="426720">
                <a:moveTo>
                  <a:pt x="335155" y="380872"/>
                </a:moveTo>
                <a:lnTo>
                  <a:pt x="247903" y="380872"/>
                </a:lnTo>
                <a:lnTo>
                  <a:pt x="123951" y="426719"/>
                </a:lnTo>
                <a:lnTo>
                  <a:pt x="335155" y="426719"/>
                </a:lnTo>
                <a:lnTo>
                  <a:pt x="335155" y="380872"/>
                </a:lnTo>
                <a:close/>
              </a:path>
              <a:path w="353695" h="426720">
                <a:moveTo>
                  <a:pt x="137795" y="91820"/>
                </a:moveTo>
                <a:lnTo>
                  <a:pt x="106549" y="129706"/>
                </a:lnTo>
                <a:lnTo>
                  <a:pt x="74041" y="161162"/>
                </a:lnTo>
                <a:lnTo>
                  <a:pt x="38961" y="186618"/>
                </a:lnTo>
                <a:lnTo>
                  <a:pt x="0" y="206501"/>
                </a:lnTo>
                <a:lnTo>
                  <a:pt x="0" y="390016"/>
                </a:lnTo>
                <a:lnTo>
                  <a:pt x="13716" y="403732"/>
                </a:lnTo>
                <a:lnTo>
                  <a:pt x="87249" y="298195"/>
                </a:lnTo>
                <a:lnTo>
                  <a:pt x="79462" y="286388"/>
                </a:lnTo>
                <a:lnTo>
                  <a:pt x="76866" y="272414"/>
                </a:lnTo>
                <a:lnTo>
                  <a:pt x="79462" y="257583"/>
                </a:lnTo>
                <a:lnTo>
                  <a:pt x="87249" y="243204"/>
                </a:lnTo>
                <a:lnTo>
                  <a:pt x="99773" y="231417"/>
                </a:lnTo>
                <a:lnTo>
                  <a:pt x="115332" y="224821"/>
                </a:lnTo>
                <a:lnTo>
                  <a:pt x="266852" y="224821"/>
                </a:lnTo>
                <a:lnTo>
                  <a:pt x="284734" y="197357"/>
                </a:lnTo>
                <a:lnTo>
                  <a:pt x="243332" y="169798"/>
                </a:lnTo>
                <a:lnTo>
                  <a:pt x="238760" y="165226"/>
                </a:lnTo>
                <a:lnTo>
                  <a:pt x="234188" y="165226"/>
                </a:lnTo>
                <a:lnTo>
                  <a:pt x="234188" y="160654"/>
                </a:lnTo>
                <a:lnTo>
                  <a:pt x="229616" y="160654"/>
                </a:lnTo>
                <a:lnTo>
                  <a:pt x="229616" y="155955"/>
                </a:lnTo>
                <a:lnTo>
                  <a:pt x="220345" y="155955"/>
                </a:lnTo>
                <a:lnTo>
                  <a:pt x="220345" y="151383"/>
                </a:lnTo>
                <a:lnTo>
                  <a:pt x="202057" y="137667"/>
                </a:lnTo>
                <a:lnTo>
                  <a:pt x="197485" y="137667"/>
                </a:lnTo>
                <a:lnTo>
                  <a:pt x="197485" y="133095"/>
                </a:lnTo>
                <a:lnTo>
                  <a:pt x="188214" y="133095"/>
                </a:lnTo>
                <a:lnTo>
                  <a:pt x="188214" y="128523"/>
                </a:lnTo>
                <a:lnTo>
                  <a:pt x="183642" y="128523"/>
                </a:lnTo>
                <a:lnTo>
                  <a:pt x="183642" y="123825"/>
                </a:lnTo>
                <a:lnTo>
                  <a:pt x="174498" y="123825"/>
                </a:lnTo>
                <a:lnTo>
                  <a:pt x="174498" y="119252"/>
                </a:lnTo>
                <a:lnTo>
                  <a:pt x="137795" y="91820"/>
                </a:lnTo>
                <a:close/>
              </a:path>
              <a:path w="353695" h="426720">
                <a:moveTo>
                  <a:pt x="266852" y="224821"/>
                </a:moveTo>
                <a:lnTo>
                  <a:pt x="115332" y="224821"/>
                </a:lnTo>
                <a:lnTo>
                  <a:pt x="131772" y="225131"/>
                </a:lnTo>
                <a:lnTo>
                  <a:pt x="146939" y="234060"/>
                </a:lnTo>
                <a:lnTo>
                  <a:pt x="160726" y="246582"/>
                </a:lnTo>
                <a:lnTo>
                  <a:pt x="167608" y="262127"/>
                </a:lnTo>
                <a:lnTo>
                  <a:pt x="167584" y="278530"/>
                </a:lnTo>
                <a:lnTo>
                  <a:pt x="160655" y="293623"/>
                </a:lnTo>
                <a:lnTo>
                  <a:pt x="148847" y="304913"/>
                </a:lnTo>
                <a:lnTo>
                  <a:pt x="134874" y="311451"/>
                </a:lnTo>
                <a:lnTo>
                  <a:pt x="120042" y="313680"/>
                </a:lnTo>
                <a:lnTo>
                  <a:pt x="228788" y="313680"/>
                </a:lnTo>
                <a:lnTo>
                  <a:pt x="238775" y="279907"/>
                </a:lnTo>
                <a:lnTo>
                  <a:pt x="257867" y="238621"/>
                </a:lnTo>
                <a:lnTo>
                  <a:pt x="266852" y="224821"/>
                </a:lnTo>
                <a:close/>
              </a:path>
              <a:path w="353695" h="426720">
                <a:moveTo>
                  <a:pt x="156083" y="0"/>
                </a:moveTo>
                <a:lnTo>
                  <a:pt x="119380" y="55117"/>
                </a:lnTo>
                <a:lnTo>
                  <a:pt x="316867" y="192658"/>
                </a:lnTo>
                <a:lnTo>
                  <a:pt x="353568" y="142239"/>
                </a:lnTo>
                <a:lnTo>
                  <a:pt x="156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2988" y="4815966"/>
            <a:ext cx="12465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微软雅黑"/>
                <a:cs typeface="微软雅黑"/>
              </a:rPr>
              <a:t>随意做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3520" y="1830197"/>
            <a:ext cx="18542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BE171F"/>
                </a:solidFill>
                <a:latin typeface="等线"/>
                <a:cs typeface="等线"/>
              </a:rPr>
              <a:t>过程要求</a:t>
            </a:r>
            <a:endParaRPr sz="18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内外部培训</a:t>
            </a:r>
            <a:endParaRPr sz="18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过程改进部署方案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4986" y="4788535"/>
            <a:ext cx="1246505" cy="1897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等线"/>
                <a:cs typeface="等线"/>
              </a:rPr>
              <a:t>要求做</a:t>
            </a:r>
            <a:endParaRPr sz="3200">
              <a:latin typeface="等线"/>
              <a:cs typeface="等线"/>
            </a:endParaRPr>
          </a:p>
          <a:p>
            <a:pPr marL="12700" marR="82550">
              <a:lnSpc>
                <a:spcPct val="100000"/>
              </a:lnSpc>
              <a:spcBef>
                <a:spcPts val="2255"/>
              </a:spcBef>
            </a:pP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质量红线 </a:t>
            </a: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微</a:t>
            </a:r>
            <a:r>
              <a:rPr dirty="0" sz="1800" spc="-5" b="1">
                <a:solidFill>
                  <a:srgbClr val="BE171F"/>
                </a:solidFill>
                <a:latin typeface="等线"/>
                <a:cs typeface="等线"/>
              </a:rPr>
              <a:t>信群预</a:t>
            </a: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警 </a:t>
            </a: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奖惩机制 红</a:t>
            </a:r>
            <a:r>
              <a:rPr dirty="0" sz="1800" spc="-5" b="1">
                <a:solidFill>
                  <a:srgbClr val="BE171F"/>
                </a:solidFill>
                <a:latin typeface="等线"/>
                <a:cs typeface="等线"/>
              </a:rPr>
              <a:t>黑</a:t>
            </a: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榜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58757" y="4849495"/>
            <a:ext cx="1246505" cy="18980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等线"/>
                <a:cs typeface="等线"/>
              </a:rPr>
              <a:t>习惯做</a:t>
            </a:r>
            <a:endParaRPr sz="3200">
              <a:latin typeface="等线"/>
              <a:cs typeface="等线"/>
            </a:endParaRPr>
          </a:p>
          <a:p>
            <a:pPr algn="just" marL="12700" marR="311150">
              <a:lnSpc>
                <a:spcPct val="100000"/>
              </a:lnSpc>
              <a:spcBef>
                <a:spcPts val="2255"/>
              </a:spcBef>
            </a:pP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全员参与 检查跟踪 定期总结 树典型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6447" y="1086993"/>
            <a:ext cx="1246505" cy="1623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等线"/>
                <a:cs typeface="等线"/>
              </a:rPr>
              <a:t>反思做</a:t>
            </a:r>
            <a:endParaRPr sz="3200">
              <a:latin typeface="等线"/>
              <a:cs typeface="等线"/>
            </a:endParaRPr>
          </a:p>
          <a:p>
            <a:pPr algn="just" marL="12700" marR="311150">
              <a:lnSpc>
                <a:spcPct val="100000"/>
              </a:lnSpc>
              <a:spcBef>
                <a:spcPts val="2250"/>
              </a:spcBef>
            </a:pPr>
            <a:r>
              <a:rPr dirty="0" sz="1800" spc="-5" b="1">
                <a:solidFill>
                  <a:srgbClr val="BE171F"/>
                </a:solidFill>
                <a:latin typeface="等线"/>
                <a:cs typeface="等线"/>
              </a:rPr>
              <a:t>借助工具 </a:t>
            </a:r>
            <a:r>
              <a:rPr dirty="0" sz="1800" b="1">
                <a:solidFill>
                  <a:srgbClr val="BE171F"/>
                </a:solidFill>
                <a:latin typeface="等线"/>
                <a:cs typeface="等线"/>
              </a:rPr>
              <a:t>目标出发 量化效果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53802" y="2133727"/>
            <a:ext cx="165353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等线"/>
                <a:cs typeface="等线"/>
              </a:rPr>
              <a:t>持续改进</a:t>
            </a:r>
            <a:endParaRPr sz="3200">
              <a:latin typeface="等线"/>
              <a:cs typeface="等线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415288" y="69824"/>
            <a:ext cx="3052445" cy="15125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60425" marR="5080" indent="-848360">
              <a:lnSpc>
                <a:spcPct val="152400"/>
              </a:lnSpc>
              <a:spcBef>
                <a:spcPts val="100"/>
              </a:spcBef>
            </a:pP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紧盯过</a:t>
            </a:r>
            <a:r>
              <a:rPr dirty="0" sz="3200" spc="-10" b="1">
                <a:solidFill>
                  <a:srgbClr val="404040"/>
                </a:solidFill>
                <a:latin typeface="微软雅黑"/>
                <a:cs typeface="微软雅黑"/>
              </a:rPr>
              <a:t>程</a:t>
            </a:r>
            <a:r>
              <a:rPr dirty="0" sz="3200" spc="5" b="1">
                <a:solidFill>
                  <a:srgbClr val="404040"/>
                </a:solidFill>
                <a:latin typeface="微软雅黑"/>
                <a:cs typeface="微软雅黑"/>
              </a:rPr>
              <a:t>-</a:t>
            </a:r>
            <a:r>
              <a:rPr dirty="0" sz="3200" b="1">
                <a:solidFill>
                  <a:srgbClr val="404040"/>
                </a:solidFill>
                <a:latin typeface="微软雅黑"/>
                <a:cs typeface="微软雅黑"/>
              </a:rPr>
              <a:t>养习惯 </a:t>
            </a:r>
            <a:r>
              <a:rPr dirty="0" sz="3200" b="1">
                <a:latin typeface="微软雅黑"/>
                <a:cs typeface="微软雅黑"/>
              </a:rPr>
              <a:t>提醒做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1104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4276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6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6967" y="364236"/>
            <a:ext cx="173990" cy="469900"/>
          </a:xfrm>
          <a:custGeom>
            <a:avLst/>
            <a:gdLst/>
            <a:ahLst/>
            <a:cxnLst/>
            <a:rect l="l" t="t" r="r" b="b"/>
            <a:pathLst>
              <a:path w="173990" h="469900">
                <a:moveTo>
                  <a:pt x="47561" y="0"/>
                </a:moveTo>
                <a:lnTo>
                  <a:pt x="0" y="0"/>
                </a:lnTo>
                <a:lnTo>
                  <a:pt x="126174" y="234696"/>
                </a:lnTo>
                <a:lnTo>
                  <a:pt x="0" y="469391"/>
                </a:lnTo>
                <a:lnTo>
                  <a:pt x="47561" y="469391"/>
                </a:lnTo>
                <a:lnTo>
                  <a:pt x="173735" y="234696"/>
                </a:lnTo>
                <a:lnTo>
                  <a:pt x="475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45200" y="6388100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宋体"/>
                <a:cs typeface="宋体"/>
              </a:rPr>
              <a:t>8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0430" y="1229995"/>
            <a:ext cx="14414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C00000"/>
                </a:solidFill>
                <a:latin typeface="微软雅黑"/>
                <a:cs typeface="微软雅黑"/>
              </a:rPr>
              <a:t>目</a:t>
            </a:r>
            <a:r>
              <a:rPr dirty="0" sz="4800" spc="20" b="1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4800" b="1">
                <a:solidFill>
                  <a:srgbClr val="C00000"/>
                </a:solidFill>
                <a:latin typeface="微软雅黑"/>
                <a:cs typeface="微软雅黑"/>
              </a:rPr>
              <a:t>录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紧盯过</a:t>
            </a:r>
            <a:r>
              <a:rPr dirty="0" spc="-15"/>
              <a:t>程-</a:t>
            </a:r>
            <a:r>
              <a:rPr dirty="0" spc="-5"/>
              <a:t>养习惯</a:t>
            </a:r>
          </a:p>
        </p:txBody>
      </p:sp>
      <p:sp>
        <p:nvSpPr>
          <p:cNvPr id="4" name="object 4"/>
          <p:cNvSpPr/>
          <p:nvPr/>
        </p:nvSpPr>
        <p:spPr>
          <a:xfrm>
            <a:off x="6708647" y="3185160"/>
            <a:ext cx="128270" cy="467995"/>
          </a:xfrm>
          <a:custGeom>
            <a:avLst/>
            <a:gdLst/>
            <a:ahLst/>
            <a:cxnLst/>
            <a:rect l="l" t="t" r="r" b="b"/>
            <a:pathLst>
              <a:path w="128270" h="467995">
                <a:moveTo>
                  <a:pt x="35051" y="0"/>
                </a:moveTo>
                <a:lnTo>
                  <a:pt x="0" y="0"/>
                </a:lnTo>
                <a:lnTo>
                  <a:pt x="92963" y="233934"/>
                </a:lnTo>
                <a:lnTo>
                  <a:pt x="0" y="467867"/>
                </a:lnTo>
                <a:lnTo>
                  <a:pt x="35051" y="467867"/>
                </a:lnTo>
                <a:lnTo>
                  <a:pt x="128016" y="233934"/>
                </a:lnTo>
                <a:lnTo>
                  <a:pt x="35051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69379" y="4492625"/>
            <a:ext cx="37998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微软雅黑"/>
                <a:cs typeface="微软雅黑"/>
              </a:rPr>
              <a:t>用</a:t>
            </a:r>
            <a:r>
              <a:rPr dirty="0" sz="4000" spc="-10" b="1">
                <a:latin typeface="微软雅黑"/>
                <a:cs typeface="微软雅黑"/>
              </a:rPr>
              <a:t>好</a:t>
            </a:r>
            <a:r>
              <a:rPr dirty="0" sz="4000" spc="-10" b="1">
                <a:solidFill>
                  <a:srgbClr val="404040"/>
                </a:solidFill>
                <a:latin typeface="微软雅黑"/>
                <a:cs typeface="微软雅黑"/>
              </a:rPr>
              <a:t>工具</a:t>
            </a:r>
            <a:r>
              <a:rPr dirty="0" sz="4000" spc="-15" b="1">
                <a:solidFill>
                  <a:srgbClr val="404040"/>
                </a:solidFill>
                <a:latin typeface="微软雅黑"/>
                <a:cs typeface="微软雅黑"/>
              </a:rPr>
              <a:t>-</a:t>
            </a:r>
            <a:r>
              <a:rPr dirty="0" sz="4000" spc="-5" b="1">
                <a:solidFill>
                  <a:srgbClr val="404040"/>
                </a:solidFill>
                <a:latin typeface="微软雅黑"/>
                <a:cs typeface="微软雅黑"/>
              </a:rPr>
              <a:t>助管理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4931" y="4663440"/>
            <a:ext cx="142240" cy="408940"/>
          </a:xfrm>
          <a:custGeom>
            <a:avLst/>
            <a:gdLst/>
            <a:ahLst/>
            <a:cxnLst/>
            <a:rect l="l" t="t" r="r" b="b"/>
            <a:pathLst>
              <a:path w="142240" h="408939">
                <a:moveTo>
                  <a:pt x="38862" y="0"/>
                </a:moveTo>
                <a:lnTo>
                  <a:pt x="0" y="0"/>
                </a:lnTo>
                <a:lnTo>
                  <a:pt x="102870" y="204216"/>
                </a:lnTo>
                <a:lnTo>
                  <a:pt x="0" y="408432"/>
                </a:lnTo>
                <a:lnTo>
                  <a:pt x="38862" y="408432"/>
                </a:lnTo>
                <a:lnTo>
                  <a:pt x="141732" y="204216"/>
                </a:lnTo>
                <a:lnTo>
                  <a:pt x="38862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4663440"/>
            <a:ext cx="142240" cy="408940"/>
          </a:xfrm>
          <a:custGeom>
            <a:avLst/>
            <a:gdLst/>
            <a:ahLst/>
            <a:cxnLst/>
            <a:rect l="l" t="t" r="r" b="b"/>
            <a:pathLst>
              <a:path w="142240" h="408939">
                <a:moveTo>
                  <a:pt x="38861" y="0"/>
                </a:moveTo>
                <a:lnTo>
                  <a:pt x="0" y="0"/>
                </a:lnTo>
                <a:lnTo>
                  <a:pt x="102870" y="204216"/>
                </a:lnTo>
                <a:lnTo>
                  <a:pt x="0" y="408432"/>
                </a:lnTo>
                <a:lnTo>
                  <a:pt x="38861" y="408432"/>
                </a:lnTo>
                <a:lnTo>
                  <a:pt x="141731" y="204216"/>
                </a:lnTo>
                <a:lnTo>
                  <a:pt x="38861" y="0"/>
                </a:lnTo>
                <a:close/>
              </a:path>
            </a:pathLst>
          </a:custGeom>
          <a:solidFill>
            <a:srgbClr val="FC5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刘芹</dc:creator>
  <cp:keywords>中创软件</cp:keywords>
  <dc:title>PowerPoint 演示文稿</dc:title>
  <dcterms:created xsi:type="dcterms:W3CDTF">2021-10-29T10:33:38Z</dcterms:created>
  <dcterms:modified xsi:type="dcterms:W3CDTF">2021-10-29T10:33:38Z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2021-10-29T00:00:00Z</vt:filetime>
  </property>
</Properties>
</file>